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751" r:id="rId2"/>
    <p:sldMasterId id="2147483759" r:id="rId3"/>
    <p:sldMasterId id="2147483771" r:id="rId4"/>
    <p:sldMasterId id="2147483968" r:id="rId5"/>
  </p:sldMasterIdLst>
  <p:notesMasterIdLst>
    <p:notesMasterId r:id="rId128"/>
  </p:notesMasterIdLst>
  <p:handoutMasterIdLst>
    <p:handoutMasterId r:id="rId129"/>
  </p:handoutMasterIdLst>
  <p:sldIdLst>
    <p:sldId id="737" r:id="rId6"/>
    <p:sldId id="742" r:id="rId7"/>
    <p:sldId id="593" r:id="rId8"/>
    <p:sldId id="720" r:id="rId9"/>
    <p:sldId id="847" r:id="rId10"/>
    <p:sldId id="806" r:id="rId11"/>
    <p:sldId id="807" r:id="rId12"/>
    <p:sldId id="808" r:id="rId13"/>
    <p:sldId id="939" r:id="rId14"/>
    <p:sldId id="940" r:id="rId15"/>
    <p:sldId id="941" r:id="rId16"/>
    <p:sldId id="942" r:id="rId17"/>
    <p:sldId id="943" r:id="rId18"/>
    <p:sldId id="944" r:id="rId19"/>
    <p:sldId id="945" r:id="rId20"/>
    <p:sldId id="946" r:id="rId21"/>
    <p:sldId id="947" r:id="rId22"/>
    <p:sldId id="821" r:id="rId23"/>
    <p:sldId id="901" r:id="rId24"/>
    <p:sldId id="902" r:id="rId25"/>
    <p:sldId id="903" r:id="rId26"/>
    <p:sldId id="904" r:id="rId27"/>
    <p:sldId id="905" r:id="rId28"/>
    <p:sldId id="906" r:id="rId29"/>
    <p:sldId id="907" r:id="rId30"/>
    <p:sldId id="908" r:id="rId31"/>
    <p:sldId id="909" r:id="rId32"/>
    <p:sldId id="910" r:id="rId33"/>
    <p:sldId id="911" r:id="rId34"/>
    <p:sldId id="912" r:id="rId35"/>
    <p:sldId id="913" r:id="rId36"/>
    <p:sldId id="914" r:id="rId37"/>
    <p:sldId id="915" r:id="rId38"/>
    <p:sldId id="916" r:id="rId39"/>
    <p:sldId id="917" r:id="rId40"/>
    <p:sldId id="918" r:id="rId41"/>
    <p:sldId id="919" r:id="rId42"/>
    <p:sldId id="920" r:id="rId43"/>
    <p:sldId id="921" r:id="rId44"/>
    <p:sldId id="922" r:id="rId45"/>
    <p:sldId id="923" r:id="rId46"/>
    <p:sldId id="924" r:id="rId47"/>
    <p:sldId id="925" r:id="rId48"/>
    <p:sldId id="926" r:id="rId49"/>
    <p:sldId id="927" r:id="rId50"/>
    <p:sldId id="928" r:id="rId51"/>
    <p:sldId id="933" r:id="rId52"/>
    <p:sldId id="934" r:id="rId53"/>
    <p:sldId id="935" r:id="rId54"/>
    <p:sldId id="936" r:id="rId55"/>
    <p:sldId id="937" r:id="rId56"/>
    <p:sldId id="938" r:id="rId57"/>
    <p:sldId id="822" r:id="rId58"/>
    <p:sldId id="826" r:id="rId59"/>
    <p:sldId id="827" r:id="rId60"/>
    <p:sldId id="948" r:id="rId61"/>
    <p:sldId id="949" r:id="rId62"/>
    <p:sldId id="950" r:id="rId63"/>
    <p:sldId id="951" r:id="rId64"/>
    <p:sldId id="952" r:id="rId65"/>
    <p:sldId id="953" r:id="rId66"/>
    <p:sldId id="954" r:id="rId67"/>
    <p:sldId id="955" r:id="rId68"/>
    <p:sldId id="956" r:id="rId69"/>
    <p:sldId id="957" r:id="rId70"/>
    <p:sldId id="958" r:id="rId71"/>
    <p:sldId id="959" r:id="rId72"/>
    <p:sldId id="960" r:id="rId73"/>
    <p:sldId id="961" r:id="rId74"/>
    <p:sldId id="964" r:id="rId75"/>
    <p:sldId id="965" r:id="rId76"/>
    <p:sldId id="966" r:id="rId77"/>
    <p:sldId id="967" r:id="rId78"/>
    <p:sldId id="968" r:id="rId79"/>
    <p:sldId id="973" r:id="rId80"/>
    <p:sldId id="975" r:id="rId81"/>
    <p:sldId id="976" r:id="rId82"/>
    <p:sldId id="977" r:id="rId83"/>
    <p:sldId id="979" r:id="rId84"/>
    <p:sldId id="980" r:id="rId85"/>
    <p:sldId id="981" r:id="rId86"/>
    <p:sldId id="982" r:id="rId87"/>
    <p:sldId id="984" r:id="rId88"/>
    <p:sldId id="985" r:id="rId89"/>
    <p:sldId id="987" r:id="rId90"/>
    <p:sldId id="988" r:id="rId91"/>
    <p:sldId id="991" r:id="rId92"/>
    <p:sldId id="992" r:id="rId93"/>
    <p:sldId id="994" r:id="rId94"/>
    <p:sldId id="997" r:id="rId95"/>
    <p:sldId id="999" r:id="rId96"/>
    <p:sldId id="1000" r:id="rId97"/>
    <p:sldId id="1001" r:id="rId98"/>
    <p:sldId id="1003" r:id="rId99"/>
    <p:sldId id="1004" r:id="rId100"/>
    <p:sldId id="1005" r:id="rId101"/>
    <p:sldId id="1006" r:id="rId102"/>
    <p:sldId id="1007" r:id="rId103"/>
    <p:sldId id="1008" r:id="rId104"/>
    <p:sldId id="1009" r:id="rId105"/>
    <p:sldId id="1010" r:id="rId106"/>
    <p:sldId id="1011" r:id="rId107"/>
    <p:sldId id="1012" r:id="rId108"/>
    <p:sldId id="1013" r:id="rId109"/>
    <p:sldId id="1014" r:id="rId110"/>
    <p:sldId id="873" r:id="rId111"/>
    <p:sldId id="874" r:id="rId112"/>
    <p:sldId id="875" r:id="rId113"/>
    <p:sldId id="876" r:id="rId114"/>
    <p:sldId id="877" r:id="rId115"/>
    <p:sldId id="878" r:id="rId116"/>
    <p:sldId id="879" r:id="rId117"/>
    <p:sldId id="880" r:id="rId118"/>
    <p:sldId id="881" r:id="rId119"/>
    <p:sldId id="882" r:id="rId120"/>
    <p:sldId id="890" r:id="rId121"/>
    <p:sldId id="895" r:id="rId122"/>
    <p:sldId id="896" r:id="rId123"/>
    <p:sldId id="897" r:id="rId124"/>
    <p:sldId id="898" r:id="rId125"/>
    <p:sldId id="899" r:id="rId126"/>
    <p:sldId id="900" r:id="rId127"/>
  </p:sldIdLst>
  <p:sldSz cx="9144000" cy="6858000" type="screen4x3"/>
  <p:notesSz cx="7010400" cy="9296400"/>
  <p:defaultTextStyle>
    <a:defPPr>
      <a:defRPr lang="en-US"/>
    </a:defPPr>
    <a:lvl1pPr algn="l" rtl="0" fontAlgn="base">
      <a:spcBef>
        <a:spcPct val="0"/>
      </a:spcBef>
      <a:spcAft>
        <a:spcPct val="0"/>
      </a:spcAft>
      <a:defRPr sz="800" kern="1200">
        <a:solidFill>
          <a:schemeClr val="tx1"/>
        </a:solidFill>
        <a:latin typeface="Times New Roman" pitchFamily="18" charset="0"/>
        <a:ea typeface="+mn-ea"/>
        <a:cs typeface="Arial" pitchFamily="34" charset="0"/>
      </a:defRPr>
    </a:lvl1pPr>
    <a:lvl2pPr marL="457200" algn="l" rtl="0" fontAlgn="base">
      <a:spcBef>
        <a:spcPct val="0"/>
      </a:spcBef>
      <a:spcAft>
        <a:spcPct val="0"/>
      </a:spcAft>
      <a:defRPr sz="800" kern="1200">
        <a:solidFill>
          <a:schemeClr val="tx1"/>
        </a:solidFill>
        <a:latin typeface="Times New Roman" pitchFamily="18" charset="0"/>
        <a:ea typeface="+mn-ea"/>
        <a:cs typeface="Arial" pitchFamily="34" charset="0"/>
      </a:defRPr>
    </a:lvl2pPr>
    <a:lvl3pPr marL="914400" algn="l" rtl="0" fontAlgn="base">
      <a:spcBef>
        <a:spcPct val="0"/>
      </a:spcBef>
      <a:spcAft>
        <a:spcPct val="0"/>
      </a:spcAft>
      <a:defRPr sz="800" kern="1200">
        <a:solidFill>
          <a:schemeClr val="tx1"/>
        </a:solidFill>
        <a:latin typeface="Times New Roman" pitchFamily="18" charset="0"/>
        <a:ea typeface="+mn-ea"/>
        <a:cs typeface="Arial" pitchFamily="34" charset="0"/>
      </a:defRPr>
    </a:lvl3pPr>
    <a:lvl4pPr marL="1371600" algn="l" rtl="0" fontAlgn="base">
      <a:spcBef>
        <a:spcPct val="0"/>
      </a:spcBef>
      <a:spcAft>
        <a:spcPct val="0"/>
      </a:spcAft>
      <a:defRPr sz="800" kern="1200">
        <a:solidFill>
          <a:schemeClr val="tx1"/>
        </a:solidFill>
        <a:latin typeface="Times New Roman" pitchFamily="18" charset="0"/>
        <a:ea typeface="+mn-ea"/>
        <a:cs typeface="Arial" pitchFamily="34" charset="0"/>
      </a:defRPr>
    </a:lvl4pPr>
    <a:lvl5pPr marL="1828800" algn="l" rtl="0" fontAlgn="base">
      <a:spcBef>
        <a:spcPct val="0"/>
      </a:spcBef>
      <a:spcAft>
        <a:spcPct val="0"/>
      </a:spcAft>
      <a:defRPr sz="800" kern="1200">
        <a:solidFill>
          <a:schemeClr val="tx1"/>
        </a:solidFill>
        <a:latin typeface="Times New Roman" pitchFamily="18" charset="0"/>
        <a:ea typeface="+mn-ea"/>
        <a:cs typeface="Arial" pitchFamily="34" charset="0"/>
      </a:defRPr>
    </a:lvl5pPr>
    <a:lvl6pPr marL="2286000" algn="l" defTabSz="914400" rtl="0" eaLnBrk="1" latinLnBrk="0" hangingPunct="1">
      <a:defRPr sz="800" kern="1200">
        <a:solidFill>
          <a:schemeClr val="tx1"/>
        </a:solidFill>
        <a:latin typeface="Times New Roman" pitchFamily="18" charset="0"/>
        <a:ea typeface="+mn-ea"/>
        <a:cs typeface="Arial" pitchFamily="34" charset="0"/>
      </a:defRPr>
    </a:lvl6pPr>
    <a:lvl7pPr marL="2743200" algn="l" defTabSz="914400" rtl="0" eaLnBrk="1" latinLnBrk="0" hangingPunct="1">
      <a:defRPr sz="800" kern="1200">
        <a:solidFill>
          <a:schemeClr val="tx1"/>
        </a:solidFill>
        <a:latin typeface="Times New Roman" pitchFamily="18" charset="0"/>
        <a:ea typeface="+mn-ea"/>
        <a:cs typeface="Arial" pitchFamily="34" charset="0"/>
      </a:defRPr>
    </a:lvl7pPr>
    <a:lvl8pPr marL="3200400" algn="l" defTabSz="914400" rtl="0" eaLnBrk="1" latinLnBrk="0" hangingPunct="1">
      <a:defRPr sz="800" kern="1200">
        <a:solidFill>
          <a:schemeClr val="tx1"/>
        </a:solidFill>
        <a:latin typeface="Times New Roman" pitchFamily="18" charset="0"/>
        <a:ea typeface="+mn-ea"/>
        <a:cs typeface="Arial" pitchFamily="34" charset="0"/>
      </a:defRPr>
    </a:lvl8pPr>
    <a:lvl9pPr marL="3657600" algn="l" defTabSz="914400" rtl="0" eaLnBrk="1" latinLnBrk="0" hangingPunct="1">
      <a:defRPr sz="8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0000FF"/>
    <a:srgbClr val="FF6600"/>
    <a:srgbClr val="FFCC00"/>
    <a:srgbClr val="FF0000"/>
    <a:srgbClr val="009900"/>
    <a:srgbClr val="0099FF"/>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98" autoAdjust="0"/>
    <p:restoredTop sz="94595" autoAdjust="0"/>
  </p:normalViewPr>
  <p:slideViewPr>
    <p:cSldViewPr>
      <p:cViewPr varScale="1">
        <p:scale>
          <a:sx n="70" d="100"/>
          <a:sy n="70" d="100"/>
        </p:scale>
        <p:origin x="1566" y="72"/>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tableStyles" Target="tableStyle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slide" Target="slides/slide108.xml"/><Relationship Id="rId118" Type="http://schemas.openxmlformats.org/officeDocument/2006/relationships/slide" Target="slides/slide113.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_rels/viewProps.xml.rels><?xml version="1.0" encoding="UTF-8" standalone="yes"?>
<Relationships xmlns="http://schemas.openxmlformats.org/package/2006/relationships"><Relationship Id="rId1" Type="http://schemas.openxmlformats.org/officeDocument/2006/relationships/slide" Target="slides/slide69.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image" Target="../media/image57.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image" Target="../media/image12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1513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idx="2"/>
          </p:nvPr>
        </p:nvSpPr>
        <p:spPr bwMode="auto">
          <a:xfrm>
            <a:off x="1189038" y="703263"/>
            <a:ext cx="4632325" cy="3473450"/>
          </a:xfrm>
          <a:prstGeom prst="rect">
            <a:avLst/>
          </a:prstGeom>
          <a:noFill/>
          <a:ln w="12700">
            <a:solidFill>
              <a:schemeClr val="tx1"/>
            </a:solidFill>
            <a:miter lim="800000"/>
            <a:headEnd/>
            <a:tailEnd/>
          </a:ln>
        </p:spPr>
      </p:sp>
      <p:sp>
        <p:nvSpPr>
          <p:cNvPr id="2051" name="Rectangle 3"/>
          <p:cNvSpPr>
            <a:spLocks noGrp="1" noChangeArrowheads="1"/>
          </p:cNvSpPr>
          <p:nvPr>
            <p:ph type="body" sz="quarter" idx="3"/>
          </p:nvPr>
        </p:nvSpPr>
        <p:spPr bwMode="auto">
          <a:xfrm>
            <a:off x="935038" y="4416425"/>
            <a:ext cx="5140325" cy="4183063"/>
          </a:xfrm>
          <a:prstGeom prst="rect">
            <a:avLst/>
          </a:prstGeom>
          <a:noFill/>
          <a:ln w="12700">
            <a:noFill/>
            <a:miter lim="800000"/>
            <a:headEnd/>
            <a:tailEnd/>
          </a:ln>
          <a:effectLst/>
        </p:spPr>
        <p:txBody>
          <a:bodyPr vert="horz" wrap="square" lIns="92207" tIns="45295" rIns="92207" bIns="45295" numCol="1" anchor="t" anchorCtr="0" compatLnSpc="1">
            <a:prstTxWarp prst="textNoShape">
              <a:avLst/>
            </a:prstTxWarp>
          </a:bodyPr>
          <a:lstStyle/>
          <a:p>
            <a:pPr lvl="0"/>
            <a:r>
              <a:rPr lang="en-US" noProof="0" smtClean="0"/>
              <a:t>Click to edit Master notes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11846879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ln w="9525"/>
        </p:spPr>
        <p:txBody>
          <a:bodyPr/>
          <a:lstStyle/>
          <a:p>
            <a:pPr eaLnBrk="1" hangingPunct="1"/>
            <a:endParaRPr lang="en-US" altLang="en-US" dirty="0" smtClean="0">
              <a:latin typeface="Arial" pitchFamily="34" charset="0"/>
            </a:endParaRPr>
          </a:p>
        </p:txBody>
      </p:sp>
      <p:sp>
        <p:nvSpPr>
          <p:cNvPr id="129028" name="Slide Number Placeholder 3"/>
          <p:cNvSpPr>
            <a:spLocks noGrp="1"/>
          </p:cNvSpPr>
          <p:nvPr>
            <p:ph type="sldNum" sz="quarter" idx="4294967295"/>
          </p:nvPr>
        </p:nvSpPr>
        <p:spPr bwMode="auto">
          <a:xfrm>
            <a:off x="3970338" y="8829675"/>
            <a:ext cx="3038475" cy="465138"/>
          </a:xfrm>
          <a:prstGeom prst="rect">
            <a:avLst/>
          </a:prstGeom>
          <a:noFill/>
          <a:ln>
            <a:miter lim="800000"/>
            <a:headEnd/>
            <a:tailEnd/>
          </a:ln>
        </p:spPr>
        <p:txBody>
          <a:bodyPr lIns="93177" tIns="46589" rIns="93177" bIns="46589"/>
          <a:lstStyle/>
          <a:p>
            <a:fld id="{DAB62129-88BA-4353-B6B3-007B349FE0EF}" type="slidenum">
              <a:rPr lang="en-US" altLang="en-US">
                <a:latin typeface="Arial" pitchFamily="34" charset="0"/>
              </a:rPr>
              <a:pPr/>
              <a:t>4</a:t>
            </a:fld>
            <a:endParaRPr lang="en-US" altLang="en-US" dirty="0">
              <a:latin typeface="Arial" pitchFamily="34" charset="0"/>
            </a:endParaRPr>
          </a:p>
        </p:txBody>
      </p:sp>
    </p:spTree>
    <p:extLst>
      <p:ext uri="{BB962C8B-B14F-4D97-AF65-F5344CB8AC3E}">
        <p14:creationId xmlns:p14="http://schemas.microsoft.com/office/powerpoint/2010/main" val="964820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xfrm>
            <a:off x="3775075" y="9372600"/>
            <a:ext cx="2887663" cy="493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AA45F5D3-0960-4E62-83D2-22645A648B16}" type="slidenum">
              <a:rPr lang="en-US" altLang="en-US">
                <a:latin typeface="Times New Roman" panose="02020603050405020304" pitchFamily="18" charset="0"/>
              </a:rPr>
              <a:pPr/>
              <a:t>73</a:t>
            </a:fld>
            <a:endParaRPr lang="en-US" altLang="en-US">
              <a:latin typeface="Times New Roman" panose="02020603050405020304" pitchFamily="18" charset="0"/>
            </a:endParaRPr>
          </a:p>
        </p:txBody>
      </p:sp>
      <p:sp>
        <p:nvSpPr>
          <p:cNvPr id="94211" name="Rectangle 2"/>
          <p:cNvSpPr>
            <a:spLocks noChangeArrowheads="1"/>
          </p:cNvSpPr>
          <p:nvPr/>
        </p:nvSpPr>
        <p:spPr bwMode="auto">
          <a:xfrm>
            <a:off x="3775075" y="0"/>
            <a:ext cx="28876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r"/>
            <a:r>
              <a:rPr lang="en-US" altLang="en-US" sz="1200">
                <a:latin typeface="Tahoma" panose="020B0604030504040204" pitchFamily="34" charset="0"/>
              </a:rPr>
              <a:t>10/08/99</a:t>
            </a:r>
          </a:p>
        </p:txBody>
      </p:sp>
      <p:sp>
        <p:nvSpPr>
          <p:cNvPr id="94212" name="Rectangle 3"/>
          <p:cNvSpPr>
            <a:spLocks noChangeArrowheads="1"/>
          </p:cNvSpPr>
          <p:nvPr/>
        </p:nvSpPr>
        <p:spPr bwMode="auto">
          <a:xfrm>
            <a:off x="3775075" y="9372600"/>
            <a:ext cx="28876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r"/>
            <a:r>
              <a:rPr lang="en-US" altLang="en-US" sz="1200">
                <a:latin typeface="Tahoma" panose="020B0604030504040204" pitchFamily="34" charset="0"/>
              </a:rPr>
              <a:t>12</a:t>
            </a:r>
          </a:p>
        </p:txBody>
      </p:sp>
      <p:sp>
        <p:nvSpPr>
          <p:cNvPr id="94213" name="Rectangle 4"/>
          <p:cNvSpPr>
            <a:spLocks noChangeArrowheads="1"/>
          </p:cNvSpPr>
          <p:nvPr/>
        </p:nvSpPr>
        <p:spPr bwMode="auto">
          <a:xfrm>
            <a:off x="0" y="9372600"/>
            <a:ext cx="28876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endParaRPr lang="en-IN" altLang="en-US"/>
          </a:p>
        </p:txBody>
      </p:sp>
      <p:sp>
        <p:nvSpPr>
          <p:cNvPr id="94214" name="Rectangle 5"/>
          <p:cNvSpPr>
            <a:spLocks noChangeArrowheads="1"/>
          </p:cNvSpPr>
          <p:nvPr/>
        </p:nvSpPr>
        <p:spPr bwMode="auto">
          <a:xfrm>
            <a:off x="0" y="0"/>
            <a:ext cx="28876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r>
              <a:rPr lang="en-US" altLang="en-US" sz="1200">
                <a:latin typeface="Tahoma" panose="020B0604030504040204" pitchFamily="34" charset="0"/>
              </a:rPr>
              <a:t>Saipem</a:t>
            </a:r>
          </a:p>
        </p:txBody>
      </p:sp>
      <p:sp>
        <p:nvSpPr>
          <p:cNvPr id="94215" name="Rectangle 6"/>
          <p:cNvSpPr>
            <a:spLocks noGrp="1" noRot="1" noChangeAspect="1" noChangeArrowheads="1" noTextEdit="1"/>
          </p:cNvSpPr>
          <p:nvPr>
            <p:ph type="sldImg"/>
          </p:nvPr>
        </p:nvSpPr>
        <p:spPr>
          <a:xfrm>
            <a:off x="874713" y="747713"/>
            <a:ext cx="4913312" cy="3684587"/>
          </a:xfrm>
          <a:ln w="12700" cap="flat"/>
        </p:spPr>
      </p:sp>
      <p:sp>
        <p:nvSpPr>
          <p:cNvPr id="94216"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pPr eaLnBrk="1" hangingPunct="1"/>
            <a:endParaRPr lang="it-IT" altLang="en-US" smtClean="0"/>
          </a:p>
        </p:txBody>
      </p:sp>
    </p:spTree>
    <p:extLst>
      <p:ext uri="{BB962C8B-B14F-4D97-AF65-F5344CB8AC3E}">
        <p14:creationId xmlns:p14="http://schemas.microsoft.com/office/powerpoint/2010/main" val="3381665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xfrm>
            <a:off x="3775075" y="9372600"/>
            <a:ext cx="2887663" cy="493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DA466155-8754-41D0-B0FC-2D9AECCF01CC}" type="slidenum">
              <a:rPr lang="en-US" altLang="en-US">
                <a:latin typeface="Times New Roman" panose="02020603050405020304" pitchFamily="18" charset="0"/>
              </a:rPr>
              <a:pPr/>
              <a:t>74</a:t>
            </a:fld>
            <a:endParaRPr lang="en-US" altLang="en-US">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xfrm>
            <a:off x="863600" y="739775"/>
            <a:ext cx="4935538" cy="3700463"/>
          </a:xfrm>
          <a:ln/>
        </p:spPr>
      </p:sp>
      <p:sp>
        <p:nvSpPr>
          <p:cNvPr id="95236" name="Rectangle 3"/>
          <p:cNvSpPr>
            <a:spLocks noGrp="1" noChangeArrowheads="1"/>
          </p:cNvSpPr>
          <p:nvPr>
            <p:ph type="body" idx="1"/>
          </p:nvPr>
        </p:nvSpPr>
        <p:spPr>
          <a:xfrm>
            <a:off x="666750" y="4686300"/>
            <a:ext cx="5329238" cy="44402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114726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xfrm>
            <a:off x="3775075" y="9372600"/>
            <a:ext cx="2887663" cy="493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CA71E2A7-6F06-40AC-940E-42CB69980046}" type="slidenum">
              <a:rPr lang="en-US" altLang="en-US">
                <a:latin typeface="Times New Roman" panose="02020603050405020304" pitchFamily="18" charset="0"/>
              </a:rPr>
              <a:pPr/>
              <a:t>75</a:t>
            </a:fld>
            <a:endParaRPr lang="en-US" altLang="en-US">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xfrm>
            <a:off x="863600" y="739775"/>
            <a:ext cx="4935538" cy="3700463"/>
          </a:xfrm>
          <a:ln/>
        </p:spPr>
      </p:sp>
      <p:sp>
        <p:nvSpPr>
          <p:cNvPr id="96260" name="Rectangle 3"/>
          <p:cNvSpPr>
            <a:spLocks noGrp="1" noChangeArrowheads="1"/>
          </p:cNvSpPr>
          <p:nvPr>
            <p:ph type="body" idx="1"/>
          </p:nvPr>
        </p:nvSpPr>
        <p:spPr>
          <a:xfrm>
            <a:off x="666750" y="4686300"/>
            <a:ext cx="5329238" cy="44402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495995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xfrm>
            <a:off x="3775075" y="9372600"/>
            <a:ext cx="2887663" cy="493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283FE3D9-D2E0-45D9-9EEA-2FEF5B2F11DF}" type="slidenum">
              <a:rPr lang="en-US" altLang="en-US">
                <a:latin typeface="Times New Roman" panose="02020603050405020304" pitchFamily="18" charset="0"/>
              </a:rPr>
              <a:pPr/>
              <a:t>76</a:t>
            </a:fld>
            <a:endParaRPr lang="en-US" altLang="en-US">
              <a:latin typeface="Times New Roman" panose="02020603050405020304" pitchFamily="18" charset="0"/>
            </a:endParaRPr>
          </a:p>
        </p:txBody>
      </p:sp>
      <p:sp>
        <p:nvSpPr>
          <p:cNvPr id="98307" name="Rectangle 2"/>
          <p:cNvSpPr>
            <a:spLocks noGrp="1" noRot="1" noChangeAspect="1" noChangeArrowheads="1" noTextEdit="1"/>
          </p:cNvSpPr>
          <p:nvPr>
            <p:ph type="sldImg"/>
          </p:nvPr>
        </p:nvSpPr>
        <p:spPr>
          <a:xfrm>
            <a:off x="863600" y="739775"/>
            <a:ext cx="4935538" cy="3700463"/>
          </a:xfrm>
          <a:ln/>
        </p:spPr>
      </p:sp>
      <p:sp>
        <p:nvSpPr>
          <p:cNvPr id="98308" name="Rectangle 3"/>
          <p:cNvSpPr>
            <a:spLocks noGrp="1" noChangeArrowheads="1"/>
          </p:cNvSpPr>
          <p:nvPr>
            <p:ph type="body" idx="1"/>
          </p:nvPr>
        </p:nvSpPr>
        <p:spPr>
          <a:xfrm>
            <a:off x="666750" y="4686300"/>
            <a:ext cx="5329238" cy="44402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21795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xfrm>
            <a:off x="3775075" y="9372600"/>
            <a:ext cx="2887663" cy="493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865AC913-539D-417A-92CD-5704E9DAC498}" type="slidenum">
              <a:rPr lang="en-US" altLang="en-US">
                <a:latin typeface="Times New Roman" panose="02020603050405020304" pitchFamily="18" charset="0"/>
              </a:rPr>
              <a:pPr/>
              <a:t>77</a:t>
            </a:fld>
            <a:endParaRPr lang="en-US" altLang="en-US">
              <a:latin typeface="Times New Roman" panose="02020603050405020304" pitchFamily="18" charset="0"/>
            </a:endParaRPr>
          </a:p>
        </p:txBody>
      </p:sp>
      <p:sp>
        <p:nvSpPr>
          <p:cNvPr id="99331" name="Rectangle 2"/>
          <p:cNvSpPr>
            <a:spLocks noGrp="1" noRot="1" noChangeAspect="1" noChangeArrowheads="1" noTextEdit="1"/>
          </p:cNvSpPr>
          <p:nvPr>
            <p:ph type="sldImg"/>
          </p:nvPr>
        </p:nvSpPr>
        <p:spPr>
          <a:xfrm>
            <a:off x="863600" y="739775"/>
            <a:ext cx="4935538" cy="3700463"/>
          </a:xfrm>
          <a:ln/>
        </p:spPr>
      </p:sp>
      <p:sp>
        <p:nvSpPr>
          <p:cNvPr id="99332" name="Rectangle 3"/>
          <p:cNvSpPr>
            <a:spLocks noGrp="1" noChangeArrowheads="1"/>
          </p:cNvSpPr>
          <p:nvPr>
            <p:ph type="body" idx="1"/>
          </p:nvPr>
        </p:nvSpPr>
        <p:spPr>
          <a:xfrm>
            <a:off x="666750" y="4686300"/>
            <a:ext cx="5329238" cy="44402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049975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xfrm>
            <a:off x="3775075" y="9372600"/>
            <a:ext cx="2887663" cy="493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D27A6F4C-9E26-4158-9E25-FD9ABFB56953}" type="slidenum">
              <a:rPr lang="en-US" altLang="en-US">
                <a:latin typeface="Times New Roman" panose="02020603050405020304" pitchFamily="18" charset="0"/>
              </a:rPr>
              <a:pPr/>
              <a:t>78</a:t>
            </a:fld>
            <a:endParaRPr lang="en-US" altLang="en-US">
              <a:latin typeface="Times New Roman" panose="02020603050405020304" pitchFamily="18" charset="0"/>
            </a:endParaRPr>
          </a:p>
        </p:txBody>
      </p:sp>
      <p:sp>
        <p:nvSpPr>
          <p:cNvPr id="100355" name="Rectangle 2"/>
          <p:cNvSpPr>
            <a:spLocks noChangeArrowheads="1"/>
          </p:cNvSpPr>
          <p:nvPr/>
        </p:nvSpPr>
        <p:spPr bwMode="auto">
          <a:xfrm>
            <a:off x="3775075" y="0"/>
            <a:ext cx="28876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r"/>
            <a:r>
              <a:rPr lang="en-US" altLang="en-US" sz="1200">
                <a:latin typeface="Tahoma" panose="020B0604030504040204" pitchFamily="34" charset="0"/>
              </a:rPr>
              <a:t>10/08/99</a:t>
            </a:r>
          </a:p>
        </p:txBody>
      </p:sp>
      <p:sp>
        <p:nvSpPr>
          <p:cNvPr id="100356" name="Rectangle 3"/>
          <p:cNvSpPr>
            <a:spLocks noChangeArrowheads="1"/>
          </p:cNvSpPr>
          <p:nvPr/>
        </p:nvSpPr>
        <p:spPr bwMode="auto">
          <a:xfrm>
            <a:off x="3775075" y="9372600"/>
            <a:ext cx="28876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r"/>
            <a:r>
              <a:rPr lang="en-US" altLang="en-US" sz="1200">
                <a:latin typeface="Tahoma" panose="020B0604030504040204" pitchFamily="34" charset="0"/>
              </a:rPr>
              <a:t>15</a:t>
            </a:r>
          </a:p>
        </p:txBody>
      </p:sp>
      <p:sp>
        <p:nvSpPr>
          <p:cNvPr id="100357" name="Rectangle 4"/>
          <p:cNvSpPr>
            <a:spLocks noChangeArrowheads="1"/>
          </p:cNvSpPr>
          <p:nvPr/>
        </p:nvSpPr>
        <p:spPr bwMode="auto">
          <a:xfrm>
            <a:off x="0" y="9372600"/>
            <a:ext cx="28876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endParaRPr lang="en-IN" altLang="en-US"/>
          </a:p>
        </p:txBody>
      </p:sp>
      <p:sp>
        <p:nvSpPr>
          <p:cNvPr id="100358" name="Rectangle 5"/>
          <p:cNvSpPr>
            <a:spLocks noChangeArrowheads="1"/>
          </p:cNvSpPr>
          <p:nvPr/>
        </p:nvSpPr>
        <p:spPr bwMode="auto">
          <a:xfrm>
            <a:off x="0" y="0"/>
            <a:ext cx="28876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r>
              <a:rPr lang="en-US" altLang="en-US" sz="1200">
                <a:latin typeface="Tahoma" panose="020B0604030504040204" pitchFamily="34" charset="0"/>
              </a:rPr>
              <a:t>Saipem</a:t>
            </a:r>
          </a:p>
        </p:txBody>
      </p:sp>
      <p:sp>
        <p:nvSpPr>
          <p:cNvPr id="100359" name="Rectangle 6"/>
          <p:cNvSpPr>
            <a:spLocks noGrp="1" noRot="1" noChangeAspect="1" noChangeArrowheads="1" noTextEdit="1"/>
          </p:cNvSpPr>
          <p:nvPr>
            <p:ph type="sldImg"/>
          </p:nvPr>
        </p:nvSpPr>
        <p:spPr>
          <a:xfrm>
            <a:off x="874713" y="747713"/>
            <a:ext cx="4913312" cy="3684587"/>
          </a:xfrm>
          <a:ln w="12700" cap="flat"/>
        </p:spPr>
      </p:sp>
      <p:sp>
        <p:nvSpPr>
          <p:cNvPr id="100360"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pPr eaLnBrk="1" hangingPunct="1"/>
            <a:endParaRPr lang="it-IT" altLang="en-US" smtClean="0"/>
          </a:p>
        </p:txBody>
      </p:sp>
    </p:spTree>
    <p:extLst>
      <p:ext uri="{BB962C8B-B14F-4D97-AF65-F5344CB8AC3E}">
        <p14:creationId xmlns:p14="http://schemas.microsoft.com/office/powerpoint/2010/main" val="377510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xfrm>
            <a:off x="3775075" y="9372600"/>
            <a:ext cx="2887663" cy="493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1B17939F-39FC-4324-8D48-0CBF06F40001}" type="slidenum">
              <a:rPr lang="en-US" altLang="en-US">
                <a:latin typeface="Times New Roman" panose="02020603050405020304" pitchFamily="18" charset="0"/>
              </a:rPr>
              <a:pPr/>
              <a:t>80</a:t>
            </a:fld>
            <a:endParaRPr lang="en-US" altLang="en-US">
              <a:latin typeface="Times New Roman" panose="02020603050405020304" pitchFamily="18" charset="0"/>
            </a:endParaRPr>
          </a:p>
        </p:txBody>
      </p:sp>
      <p:sp>
        <p:nvSpPr>
          <p:cNvPr id="101379" name="Rectangle 2"/>
          <p:cNvSpPr>
            <a:spLocks noGrp="1" noRot="1" noChangeAspect="1" noChangeArrowheads="1" noTextEdit="1"/>
          </p:cNvSpPr>
          <p:nvPr>
            <p:ph type="sldImg"/>
          </p:nvPr>
        </p:nvSpPr>
        <p:spPr>
          <a:xfrm>
            <a:off x="863600" y="739775"/>
            <a:ext cx="4935538" cy="3700463"/>
          </a:xfrm>
          <a:ln/>
        </p:spPr>
      </p:sp>
      <p:sp>
        <p:nvSpPr>
          <p:cNvPr id="101380" name="Rectangle 3"/>
          <p:cNvSpPr>
            <a:spLocks noGrp="1" noChangeArrowheads="1"/>
          </p:cNvSpPr>
          <p:nvPr>
            <p:ph type="body" idx="1"/>
          </p:nvPr>
        </p:nvSpPr>
        <p:spPr>
          <a:xfrm>
            <a:off x="666750" y="4686300"/>
            <a:ext cx="5329238" cy="44402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382351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xfrm>
            <a:off x="3775075" y="9372600"/>
            <a:ext cx="2887663" cy="493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ED5C0172-BC6B-4895-B396-B3224F4D43FA}" type="slidenum">
              <a:rPr lang="en-US" altLang="en-US">
                <a:latin typeface="Times New Roman" panose="02020603050405020304" pitchFamily="18" charset="0"/>
              </a:rPr>
              <a:pPr/>
              <a:t>83</a:t>
            </a:fld>
            <a:endParaRPr lang="en-US" altLang="en-US">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xfrm>
            <a:off x="863600" y="739775"/>
            <a:ext cx="4935538" cy="3700463"/>
          </a:xfrm>
          <a:ln/>
        </p:spPr>
      </p:sp>
      <p:sp>
        <p:nvSpPr>
          <p:cNvPr id="102404" name="Rectangle 3"/>
          <p:cNvSpPr>
            <a:spLocks noGrp="1" noChangeArrowheads="1"/>
          </p:cNvSpPr>
          <p:nvPr>
            <p:ph type="body" idx="1"/>
          </p:nvPr>
        </p:nvSpPr>
        <p:spPr>
          <a:xfrm>
            <a:off x="666750" y="4686300"/>
            <a:ext cx="5329238" cy="44402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546041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xfrm>
            <a:off x="3775075" y="9372600"/>
            <a:ext cx="2887663" cy="493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725A1010-A31A-4080-AC00-D68EB1080DDA}" type="slidenum">
              <a:rPr lang="en-US" altLang="en-US">
                <a:latin typeface="Times New Roman" panose="02020603050405020304" pitchFamily="18" charset="0"/>
              </a:rPr>
              <a:pPr/>
              <a:t>84</a:t>
            </a:fld>
            <a:endParaRPr lang="en-US" altLang="en-US">
              <a:latin typeface="Times New Roman" panose="02020603050405020304" pitchFamily="18" charset="0"/>
            </a:endParaRPr>
          </a:p>
        </p:txBody>
      </p:sp>
      <p:sp>
        <p:nvSpPr>
          <p:cNvPr id="103427" name="Rectangle 2"/>
          <p:cNvSpPr>
            <a:spLocks noChangeArrowheads="1"/>
          </p:cNvSpPr>
          <p:nvPr/>
        </p:nvSpPr>
        <p:spPr bwMode="auto">
          <a:xfrm>
            <a:off x="3775075" y="0"/>
            <a:ext cx="28876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r"/>
            <a:r>
              <a:rPr lang="en-US" altLang="en-US" sz="1200">
                <a:latin typeface="Tahoma" panose="020B0604030504040204" pitchFamily="34" charset="0"/>
              </a:rPr>
              <a:t>10/08/99</a:t>
            </a:r>
          </a:p>
        </p:txBody>
      </p:sp>
      <p:sp>
        <p:nvSpPr>
          <p:cNvPr id="103428" name="Rectangle 3"/>
          <p:cNvSpPr>
            <a:spLocks noChangeArrowheads="1"/>
          </p:cNvSpPr>
          <p:nvPr/>
        </p:nvSpPr>
        <p:spPr bwMode="auto">
          <a:xfrm>
            <a:off x="3775075" y="9372600"/>
            <a:ext cx="28876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r"/>
            <a:r>
              <a:rPr lang="en-US" altLang="en-US" sz="1200">
                <a:latin typeface="Tahoma" panose="020B0604030504040204" pitchFamily="34" charset="0"/>
              </a:rPr>
              <a:t>18</a:t>
            </a:r>
          </a:p>
        </p:txBody>
      </p:sp>
      <p:sp>
        <p:nvSpPr>
          <p:cNvPr id="103429" name="Rectangle 4"/>
          <p:cNvSpPr>
            <a:spLocks noChangeArrowheads="1"/>
          </p:cNvSpPr>
          <p:nvPr/>
        </p:nvSpPr>
        <p:spPr bwMode="auto">
          <a:xfrm>
            <a:off x="0" y="9372600"/>
            <a:ext cx="28876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endParaRPr lang="en-IN" altLang="en-US"/>
          </a:p>
        </p:txBody>
      </p:sp>
      <p:sp>
        <p:nvSpPr>
          <p:cNvPr id="103430" name="Rectangle 5"/>
          <p:cNvSpPr>
            <a:spLocks noChangeArrowheads="1"/>
          </p:cNvSpPr>
          <p:nvPr/>
        </p:nvSpPr>
        <p:spPr bwMode="auto">
          <a:xfrm>
            <a:off x="0" y="0"/>
            <a:ext cx="28876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r>
              <a:rPr lang="en-US" altLang="en-US" sz="1200">
                <a:latin typeface="Tahoma" panose="020B0604030504040204" pitchFamily="34" charset="0"/>
              </a:rPr>
              <a:t>Saipem</a:t>
            </a:r>
          </a:p>
        </p:txBody>
      </p:sp>
      <p:sp>
        <p:nvSpPr>
          <p:cNvPr id="103431" name="Rectangle 6"/>
          <p:cNvSpPr>
            <a:spLocks noGrp="1" noRot="1" noChangeAspect="1" noChangeArrowheads="1" noTextEdit="1"/>
          </p:cNvSpPr>
          <p:nvPr>
            <p:ph type="sldImg"/>
          </p:nvPr>
        </p:nvSpPr>
        <p:spPr>
          <a:xfrm>
            <a:off x="874713" y="747713"/>
            <a:ext cx="4913312" cy="3684587"/>
          </a:xfrm>
          <a:ln w="12700" cap="flat"/>
        </p:spPr>
      </p:sp>
      <p:sp>
        <p:nvSpPr>
          <p:cNvPr id="103432"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pPr eaLnBrk="1" hangingPunct="1"/>
            <a:endParaRPr lang="it-IT" altLang="en-US" smtClean="0"/>
          </a:p>
        </p:txBody>
      </p:sp>
    </p:spTree>
    <p:extLst>
      <p:ext uri="{BB962C8B-B14F-4D97-AF65-F5344CB8AC3E}">
        <p14:creationId xmlns:p14="http://schemas.microsoft.com/office/powerpoint/2010/main" val="1543583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xfrm>
            <a:off x="3775075" y="9372600"/>
            <a:ext cx="2887663" cy="493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65737CFD-A286-4003-A7BE-0B2374D1F817}" type="slidenum">
              <a:rPr lang="en-US" altLang="en-US">
                <a:latin typeface="Times New Roman" panose="02020603050405020304" pitchFamily="18" charset="0"/>
              </a:rPr>
              <a:pPr/>
              <a:t>85</a:t>
            </a:fld>
            <a:endParaRPr lang="en-US" altLang="en-US">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xfrm>
            <a:off x="863600" y="739775"/>
            <a:ext cx="4935538" cy="3700463"/>
          </a:xfrm>
          <a:ln/>
        </p:spPr>
      </p:sp>
      <p:sp>
        <p:nvSpPr>
          <p:cNvPr id="104452" name="Rectangle 3"/>
          <p:cNvSpPr>
            <a:spLocks noGrp="1" noChangeArrowheads="1"/>
          </p:cNvSpPr>
          <p:nvPr>
            <p:ph type="body" idx="1"/>
          </p:nvPr>
        </p:nvSpPr>
        <p:spPr>
          <a:xfrm>
            <a:off x="666750" y="4686300"/>
            <a:ext cx="5329238" cy="44402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893671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a:ln w="9525"/>
        </p:spPr>
        <p:txBody>
          <a:bodyPr/>
          <a:lstStyle/>
          <a:p>
            <a:endParaRPr lang="en-US" altLang="en-US" smtClean="0"/>
          </a:p>
        </p:txBody>
      </p:sp>
    </p:spTree>
    <p:extLst>
      <p:ext uri="{BB962C8B-B14F-4D97-AF65-F5344CB8AC3E}">
        <p14:creationId xmlns:p14="http://schemas.microsoft.com/office/powerpoint/2010/main" val="430206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xfrm>
            <a:off x="3775075" y="9372600"/>
            <a:ext cx="2887663" cy="493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C381F43E-E4AB-4D77-9B39-7676E6E67A27}" type="slidenum">
              <a:rPr lang="en-US" altLang="en-US">
                <a:latin typeface="Times New Roman" panose="02020603050405020304" pitchFamily="18" charset="0"/>
              </a:rPr>
              <a:pPr/>
              <a:t>86</a:t>
            </a:fld>
            <a:endParaRPr lang="en-US" altLang="en-US">
              <a:latin typeface="Times New Roman" panose="02020603050405020304" pitchFamily="18" charset="0"/>
            </a:endParaRPr>
          </a:p>
        </p:txBody>
      </p:sp>
      <p:sp>
        <p:nvSpPr>
          <p:cNvPr id="105475" name="Rectangle 2"/>
          <p:cNvSpPr>
            <a:spLocks noGrp="1" noRot="1" noChangeAspect="1" noChangeArrowheads="1" noTextEdit="1"/>
          </p:cNvSpPr>
          <p:nvPr>
            <p:ph type="sldImg"/>
          </p:nvPr>
        </p:nvSpPr>
        <p:spPr>
          <a:xfrm>
            <a:off x="863600" y="739775"/>
            <a:ext cx="4935538" cy="3700463"/>
          </a:xfrm>
          <a:ln/>
        </p:spPr>
      </p:sp>
      <p:sp>
        <p:nvSpPr>
          <p:cNvPr id="105476" name="Rectangle 3"/>
          <p:cNvSpPr>
            <a:spLocks noGrp="1" noChangeArrowheads="1"/>
          </p:cNvSpPr>
          <p:nvPr>
            <p:ph type="body" idx="1"/>
          </p:nvPr>
        </p:nvSpPr>
        <p:spPr>
          <a:xfrm>
            <a:off x="666750" y="4686300"/>
            <a:ext cx="5329238" cy="44402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090438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xfrm>
            <a:off x="3775075" y="9372600"/>
            <a:ext cx="2887663" cy="493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89F4F9B6-531C-48DE-A451-22DC4636B4F5}" type="slidenum">
              <a:rPr lang="en-US" altLang="en-US">
                <a:latin typeface="Times New Roman" panose="02020603050405020304" pitchFamily="18" charset="0"/>
              </a:rPr>
              <a:pPr/>
              <a:t>97</a:t>
            </a:fld>
            <a:endParaRPr lang="en-US" altLang="en-US">
              <a:latin typeface="Times New Roman" panose="02020603050405020304" pitchFamily="18" charset="0"/>
            </a:endParaRPr>
          </a:p>
        </p:txBody>
      </p:sp>
      <p:sp>
        <p:nvSpPr>
          <p:cNvPr id="107523" name="Rectangle 2"/>
          <p:cNvSpPr>
            <a:spLocks noChangeArrowheads="1"/>
          </p:cNvSpPr>
          <p:nvPr/>
        </p:nvSpPr>
        <p:spPr bwMode="auto">
          <a:xfrm>
            <a:off x="3775075" y="0"/>
            <a:ext cx="28876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r"/>
            <a:r>
              <a:rPr lang="en-US" altLang="en-US" sz="1200">
                <a:latin typeface="Tahoma" panose="020B0604030504040204" pitchFamily="34" charset="0"/>
              </a:rPr>
              <a:t>10/08/99</a:t>
            </a:r>
          </a:p>
        </p:txBody>
      </p:sp>
      <p:sp>
        <p:nvSpPr>
          <p:cNvPr id="107524" name="Rectangle 3"/>
          <p:cNvSpPr>
            <a:spLocks noChangeArrowheads="1"/>
          </p:cNvSpPr>
          <p:nvPr/>
        </p:nvSpPr>
        <p:spPr bwMode="auto">
          <a:xfrm>
            <a:off x="3775075" y="9372600"/>
            <a:ext cx="28876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r"/>
            <a:r>
              <a:rPr lang="en-US" altLang="en-US" sz="1200">
                <a:latin typeface="Tahoma" panose="020B0604030504040204" pitchFamily="34" charset="0"/>
              </a:rPr>
              <a:t>21</a:t>
            </a:r>
          </a:p>
        </p:txBody>
      </p:sp>
      <p:sp>
        <p:nvSpPr>
          <p:cNvPr id="107525" name="Rectangle 4"/>
          <p:cNvSpPr>
            <a:spLocks noChangeArrowheads="1"/>
          </p:cNvSpPr>
          <p:nvPr/>
        </p:nvSpPr>
        <p:spPr bwMode="auto">
          <a:xfrm>
            <a:off x="0" y="9372600"/>
            <a:ext cx="28876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endParaRPr lang="en-IN" altLang="en-US"/>
          </a:p>
        </p:txBody>
      </p:sp>
      <p:sp>
        <p:nvSpPr>
          <p:cNvPr id="107526" name="Rectangle 5"/>
          <p:cNvSpPr>
            <a:spLocks noChangeArrowheads="1"/>
          </p:cNvSpPr>
          <p:nvPr/>
        </p:nvSpPr>
        <p:spPr bwMode="auto">
          <a:xfrm>
            <a:off x="0" y="0"/>
            <a:ext cx="28876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r>
              <a:rPr lang="en-US" altLang="en-US" sz="1200">
                <a:latin typeface="Tahoma" panose="020B0604030504040204" pitchFamily="34" charset="0"/>
              </a:rPr>
              <a:t>Saipem</a:t>
            </a:r>
          </a:p>
        </p:txBody>
      </p:sp>
      <p:sp>
        <p:nvSpPr>
          <p:cNvPr id="107527" name="Rectangle 6"/>
          <p:cNvSpPr>
            <a:spLocks noGrp="1" noRot="1" noChangeAspect="1" noChangeArrowheads="1" noTextEdit="1"/>
          </p:cNvSpPr>
          <p:nvPr>
            <p:ph type="sldImg"/>
          </p:nvPr>
        </p:nvSpPr>
        <p:spPr>
          <a:xfrm>
            <a:off x="874713" y="747713"/>
            <a:ext cx="4913312" cy="3684587"/>
          </a:xfrm>
          <a:ln w="12700" cap="flat"/>
        </p:spPr>
      </p:sp>
      <p:sp>
        <p:nvSpPr>
          <p:cNvPr id="107528"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pPr eaLnBrk="1" hangingPunct="1"/>
            <a:endParaRPr lang="it-IT" altLang="en-US" smtClean="0"/>
          </a:p>
        </p:txBody>
      </p:sp>
    </p:spTree>
    <p:extLst>
      <p:ext uri="{BB962C8B-B14F-4D97-AF65-F5344CB8AC3E}">
        <p14:creationId xmlns:p14="http://schemas.microsoft.com/office/powerpoint/2010/main" val="1931502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xfrm>
            <a:off x="3775075" y="9372600"/>
            <a:ext cx="2887663" cy="493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C0FBF66D-7782-44E8-9701-96EA9C30413A}" type="slidenum">
              <a:rPr lang="en-US" altLang="en-US">
                <a:latin typeface="Times New Roman" panose="02020603050405020304" pitchFamily="18" charset="0"/>
              </a:rPr>
              <a:pPr/>
              <a:t>99</a:t>
            </a:fld>
            <a:endParaRPr lang="en-US" altLang="en-US">
              <a:latin typeface="Times New Roman" panose="02020603050405020304" pitchFamily="18" charset="0"/>
            </a:endParaRPr>
          </a:p>
        </p:txBody>
      </p:sp>
      <p:sp>
        <p:nvSpPr>
          <p:cNvPr id="108547" name="Rectangle 2"/>
          <p:cNvSpPr>
            <a:spLocks noGrp="1" noRot="1" noChangeAspect="1" noChangeArrowheads="1" noTextEdit="1"/>
          </p:cNvSpPr>
          <p:nvPr>
            <p:ph type="sldImg"/>
          </p:nvPr>
        </p:nvSpPr>
        <p:spPr>
          <a:xfrm>
            <a:off x="873125" y="746125"/>
            <a:ext cx="4916488" cy="3687763"/>
          </a:xfrm>
          <a:ln w="12700" cap="flat">
            <a:solidFill>
              <a:schemeClr val="tx1"/>
            </a:solidFill>
          </a:ln>
        </p:spPr>
      </p:sp>
      <p:sp>
        <p:nvSpPr>
          <p:cNvPr id="108548" name="Rectangle 3"/>
          <p:cNvSpPr>
            <a:spLocks noGrp="1" noChangeArrowheads="1"/>
          </p:cNvSpPr>
          <p:nvPr>
            <p:ph type="body" idx="1"/>
          </p:nvPr>
        </p:nvSpPr>
        <p:spPr>
          <a:xfrm>
            <a:off x="449263" y="4845050"/>
            <a:ext cx="4381500" cy="4438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85" tIns="45726" rIns="93085" bIns="45726"/>
          <a:lstStyle/>
          <a:p>
            <a:pPr eaLnBrk="1" hangingPunct="1"/>
            <a:r>
              <a:rPr lang="en-US" altLang="en-US" smtClean="0"/>
              <a:t>A study of the many deaths and disfiguring injuries determined the most common causes were as a result of failure to follow the established lockout/tagout procedures.  Most of the accidents occurred with moving machinery, electrical equipment, and vehicles. </a:t>
            </a:r>
          </a:p>
        </p:txBody>
      </p:sp>
    </p:spTree>
    <p:extLst>
      <p:ext uri="{BB962C8B-B14F-4D97-AF65-F5344CB8AC3E}">
        <p14:creationId xmlns:p14="http://schemas.microsoft.com/office/powerpoint/2010/main" val="1112192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xfrm>
            <a:off x="3775075" y="9372600"/>
            <a:ext cx="2887663" cy="493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C1831A9C-63B7-47DD-AC82-348D330CDA42}" type="slidenum">
              <a:rPr lang="en-US" altLang="en-US">
                <a:latin typeface="Times New Roman" panose="02020603050405020304" pitchFamily="18" charset="0"/>
              </a:rPr>
              <a:pPr/>
              <a:t>100</a:t>
            </a:fld>
            <a:endParaRPr lang="en-US" altLang="en-US">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xfrm>
            <a:off x="873125" y="746125"/>
            <a:ext cx="4916488" cy="3687763"/>
          </a:xfrm>
          <a:ln/>
        </p:spPr>
      </p:sp>
      <p:sp>
        <p:nvSpPr>
          <p:cNvPr id="109572" name="Rectangle 3"/>
          <p:cNvSpPr>
            <a:spLocks noGrp="1" noChangeArrowheads="1"/>
          </p:cNvSpPr>
          <p:nvPr>
            <p:ph type="body" idx="1"/>
          </p:nvPr>
        </p:nvSpPr>
        <p:spPr>
          <a:xfrm>
            <a:off x="449263" y="4845050"/>
            <a:ext cx="4381500" cy="4438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834118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xfrm>
            <a:off x="3775075" y="9372600"/>
            <a:ext cx="2887663" cy="493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01397312-8C31-47DC-91AC-67ECCA5AF2CB}" type="slidenum">
              <a:rPr lang="en-US" altLang="en-US">
                <a:latin typeface="Times New Roman" panose="02020603050405020304" pitchFamily="18" charset="0"/>
              </a:rPr>
              <a:pPr/>
              <a:t>101</a:t>
            </a:fld>
            <a:endParaRPr lang="en-US" altLang="en-US">
              <a:latin typeface="Times New Roman" panose="02020603050405020304" pitchFamily="18" charset="0"/>
            </a:endParaRPr>
          </a:p>
        </p:txBody>
      </p:sp>
      <p:sp>
        <p:nvSpPr>
          <p:cNvPr id="110595" name="Rectangle 2"/>
          <p:cNvSpPr>
            <a:spLocks noGrp="1" noRot="1" noChangeAspect="1" noChangeArrowheads="1" noTextEdit="1"/>
          </p:cNvSpPr>
          <p:nvPr>
            <p:ph type="sldImg"/>
          </p:nvPr>
        </p:nvSpPr>
        <p:spPr>
          <a:xfrm>
            <a:off x="873125" y="746125"/>
            <a:ext cx="4916488" cy="3687763"/>
          </a:xfrm>
          <a:ln/>
        </p:spPr>
      </p:sp>
      <p:sp>
        <p:nvSpPr>
          <p:cNvPr id="110596" name="Rectangle 3"/>
          <p:cNvSpPr>
            <a:spLocks noGrp="1" noChangeArrowheads="1"/>
          </p:cNvSpPr>
          <p:nvPr>
            <p:ph type="body" idx="1"/>
          </p:nvPr>
        </p:nvSpPr>
        <p:spPr>
          <a:xfrm>
            <a:off x="449263" y="4845050"/>
            <a:ext cx="4381500" cy="4438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675560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xfrm>
            <a:off x="3775075" y="9372600"/>
            <a:ext cx="2887663" cy="493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333F6391-85F3-4B54-8FAC-1D88E635C675}" type="slidenum">
              <a:rPr lang="en-US" altLang="en-US">
                <a:latin typeface="Times New Roman" panose="02020603050405020304" pitchFamily="18" charset="0"/>
              </a:rPr>
              <a:pPr/>
              <a:t>102</a:t>
            </a:fld>
            <a:endParaRPr lang="en-US" altLang="en-US">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xfrm>
            <a:off x="873125" y="746125"/>
            <a:ext cx="4916488" cy="3687763"/>
          </a:xfrm>
          <a:ln/>
        </p:spPr>
      </p:sp>
      <p:sp>
        <p:nvSpPr>
          <p:cNvPr id="111620" name="Rectangle 3"/>
          <p:cNvSpPr>
            <a:spLocks noGrp="1" noChangeArrowheads="1"/>
          </p:cNvSpPr>
          <p:nvPr>
            <p:ph type="body" idx="1"/>
          </p:nvPr>
        </p:nvSpPr>
        <p:spPr>
          <a:xfrm>
            <a:off x="449263" y="4845050"/>
            <a:ext cx="4381500" cy="4438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027882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xfrm>
            <a:off x="3775075" y="9372600"/>
            <a:ext cx="2887663" cy="493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F69FF1BC-37AC-4B98-9693-5701A38F50CE}" type="slidenum">
              <a:rPr lang="en-US" altLang="en-US">
                <a:latin typeface="Times New Roman" panose="02020603050405020304" pitchFamily="18" charset="0"/>
              </a:rPr>
              <a:pPr/>
              <a:t>103</a:t>
            </a:fld>
            <a:endParaRPr lang="en-US" altLang="en-US">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a:xfrm>
            <a:off x="873125" y="746125"/>
            <a:ext cx="4916488" cy="3687763"/>
          </a:xfrm>
          <a:ln/>
        </p:spPr>
      </p:sp>
      <p:sp>
        <p:nvSpPr>
          <p:cNvPr id="112644" name="Rectangle 3"/>
          <p:cNvSpPr>
            <a:spLocks noGrp="1" noChangeArrowheads="1"/>
          </p:cNvSpPr>
          <p:nvPr>
            <p:ph type="body" idx="1"/>
          </p:nvPr>
        </p:nvSpPr>
        <p:spPr>
          <a:xfrm>
            <a:off x="449263" y="4845050"/>
            <a:ext cx="4381500" cy="4438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677117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xfrm>
            <a:off x="3970634" y="8829662"/>
            <a:ext cx="3038161" cy="465140"/>
          </a:xfrm>
          <a:prstGeom prst="rect">
            <a:avLst/>
          </a:prstGeom>
          <a:noFill/>
        </p:spPr>
        <p:txBody>
          <a:bodyPr lIns="92226" tIns="46113" rIns="92226" bIns="46113"/>
          <a:lstStyle/>
          <a:p>
            <a:fld id="{13828782-FEFA-4656-B48B-46B7F658FD50}" type="slidenum">
              <a:rPr lang="en-US" smtClean="0"/>
              <a:pPr/>
              <a:t>107</a:t>
            </a:fld>
            <a:endParaRPr lang="en-US" dirty="0" smtClean="0"/>
          </a:p>
        </p:txBody>
      </p:sp>
      <p:sp>
        <p:nvSpPr>
          <p:cNvPr id="138243" name="Rectangle 1026"/>
          <p:cNvSpPr>
            <a:spLocks noGrp="1" noRot="1" noChangeAspect="1" noChangeArrowheads="1" noTextEdit="1"/>
          </p:cNvSpPr>
          <p:nvPr>
            <p:ph type="sldImg"/>
          </p:nvPr>
        </p:nvSpPr>
        <p:spPr>
          <a:ln/>
        </p:spPr>
      </p:sp>
      <p:sp>
        <p:nvSpPr>
          <p:cNvPr id="138244" name="Rectangle 1027"/>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110936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xfrm>
            <a:off x="3970634" y="8829662"/>
            <a:ext cx="3038161" cy="465140"/>
          </a:xfrm>
          <a:prstGeom prst="rect">
            <a:avLst/>
          </a:prstGeom>
          <a:noFill/>
        </p:spPr>
        <p:txBody>
          <a:bodyPr lIns="92226" tIns="46113" rIns="92226" bIns="46113"/>
          <a:lstStyle/>
          <a:p>
            <a:fld id="{13828782-FEFA-4656-B48B-46B7F658FD50}" type="slidenum">
              <a:rPr lang="en-US" smtClean="0"/>
              <a:pPr/>
              <a:t>108</a:t>
            </a:fld>
            <a:endParaRPr lang="en-US" dirty="0" smtClean="0"/>
          </a:p>
        </p:txBody>
      </p:sp>
      <p:sp>
        <p:nvSpPr>
          <p:cNvPr id="138243" name="Rectangle 1026"/>
          <p:cNvSpPr>
            <a:spLocks noGrp="1" noRot="1" noChangeAspect="1" noChangeArrowheads="1" noTextEdit="1"/>
          </p:cNvSpPr>
          <p:nvPr>
            <p:ph type="sldImg"/>
          </p:nvPr>
        </p:nvSpPr>
        <p:spPr>
          <a:ln/>
        </p:spPr>
      </p:sp>
      <p:sp>
        <p:nvSpPr>
          <p:cNvPr id="138244" name="Rectangle 1027"/>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801144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xfrm>
            <a:off x="3970634" y="8829662"/>
            <a:ext cx="3038161" cy="465140"/>
          </a:xfrm>
          <a:prstGeom prst="rect">
            <a:avLst/>
          </a:prstGeom>
          <a:noFill/>
        </p:spPr>
        <p:txBody>
          <a:bodyPr lIns="92226" tIns="46113" rIns="92226" bIns="46113"/>
          <a:lstStyle/>
          <a:p>
            <a:fld id="{04A653DF-8098-4CBE-908A-9C98B54A64D7}" type="slidenum">
              <a:rPr lang="en-US" smtClean="0">
                <a:solidFill>
                  <a:prstClr val="black"/>
                </a:solidFill>
              </a:rPr>
              <a:pPr/>
              <a:t>109</a:t>
            </a:fld>
            <a:endParaRPr lang="en-US" dirty="0" smtClean="0">
              <a:solidFill>
                <a:prstClr val="black"/>
              </a:solidFill>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p:spPr>
        <p:txBody>
          <a:bodyPr/>
          <a:lstStyle/>
          <a:p>
            <a:pPr eaLnBrk="1" hangingPunct="1"/>
            <a:r>
              <a:rPr lang="en-US" dirty="0" smtClean="0"/>
              <a:t>Also mention that secondary</a:t>
            </a:r>
            <a:r>
              <a:rPr lang="en-US" baseline="0" dirty="0" smtClean="0"/>
              <a:t> hazards exist which may result in other injuries, such as work at height (person may fall if receiving a shock)</a:t>
            </a:r>
            <a:endParaRPr lang="en-US" dirty="0" smtClean="0"/>
          </a:p>
        </p:txBody>
      </p:sp>
    </p:spTree>
    <p:extLst>
      <p:ext uri="{BB962C8B-B14F-4D97-AF65-F5344CB8AC3E}">
        <p14:creationId xmlns:p14="http://schemas.microsoft.com/office/powerpoint/2010/main" val="3157626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noFill/>
          <a:ln w="9525"/>
        </p:spPr>
        <p:txBody>
          <a:bodyPr/>
          <a:lstStyle/>
          <a:p>
            <a:endParaRPr lang="en-US" altLang="en-US" smtClean="0"/>
          </a:p>
        </p:txBody>
      </p:sp>
    </p:spTree>
    <p:extLst>
      <p:ext uri="{BB962C8B-B14F-4D97-AF65-F5344CB8AC3E}">
        <p14:creationId xmlns:p14="http://schemas.microsoft.com/office/powerpoint/2010/main" val="4882894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Some items of electrical equipment should be visually inspected by the user routinely before use. This is particularly important for portable electrical equipment that is used in environments where damage can easily occur (such as a power tool used on a construction site).</a:t>
            </a:r>
          </a:p>
          <a:p>
            <a:r>
              <a:rPr lang="en-GB" dirty="0"/>
              <a:t> </a:t>
            </a:r>
          </a:p>
          <a:p>
            <a:r>
              <a:rPr lang="en-GB" dirty="0"/>
              <a:t>This user check does not involve any form of dismantling, but just careful visual inspection of the equipment. If visual inspection or tests show that the equipment is unsafe, then it must be taken out of service and repaired or discarded.</a:t>
            </a:r>
          </a:p>
          <a:p>
            <a:r>
              <a:rPr lang="en-GB" dirty="0"/>
              <a:t> </a:t>
            </a:r>
          </a:p>
          <a:p>
            <a:r>
              <a:rPr lang="en-GB" dirty="0"/>
              <a:t>Initially the equipment should be checked for suitability to ensure that it is appropriate for the task in hand, and that the equipment conforms to the relevant standards e.g. CE marked if for use in Europe.</a:t>
            </a:r>
          </a:p>
          <a:p>
            <a:endParaRPr lang="en-GB" dirty="0"/>
          </a:p>
        </p:txBody>
      </p:sp>
      <p:sp>
        <p:nvSpPr>
          <p:cNvPr id="4" name="Slide Number Placeholder 3"/>
          <p:cNvSpPr>
            <a:spLocks noGrp="1"/>
          </p:cNvSpPr>
          <p:nvPr>
            <p:ph type="sldNum" sz="quarter" idx="10"/>
          </p:nvPr>
        </p:nvSpPr>
        <p:spPr>
          <a:xfrm>
            <a:off x="3970634" y="8829662"/>
            <a:ext cx="3038161" cy="465140"/>
          </a:xfrm>
          <a:prstGeom prst="rect">
            <a:avLst/>
          </a:prstGeom>
        </p:spPr>
        <p:txBody>
          <a:bodyPr lIns="92226" tIns="46113" rIns="92226" bIns="46113"/>
          <a:lstStyle/>
          <a:p>
            <a:fld id="{0955F727-92BB-4EA7-9824-B044DF52C2BE}" type="slidenum">
              <a:rPr lang="en-GB" smtClean="0">
                <a:solidFill>
                  <a:prstClr val="black"/>
                </a:solidFill>
              </a:rPr>
              <a:pPr/>
              <a:t>114</a:t>
            </a:fld>
            <a:endParaRPr lang="en-GB" dirty="0">
              <a:solidFill>
                <a:prstClr val="black"/>
              </a:solidFill>
            </a:endParaRPr>
          </a:p>
        </p:txBody>
      </p:sp>
    </p:spTree>
    <p:extLst>
      <p:ext uri="{BB962C8B-B14F-4D97-AF65-F5344CB8AC3E}">
        <p14:creationId xmlns:p14="http://schemas.microsoft.com/office/powerpoint/2010/main" val="476595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txBox="1">
            <a:spLocks noGrp="1" noChangeArrowheads="1"/>
          </p:cNvSpPr>
          <p:nvPr/>
        </p:nvSpPr>
        <p:spPr bwMode="auto">
          <a:xfrm>
            <a:off x="3971925" y="8829675"/>
            <a:ext cx="3036888" cy="465138"/>
          </a:xfrm>
          <a:prstGeom prst="rect">
            <a:avLst/>
          </a:prstGeom>
          <a:noFill/>
          <a:ln w="9525">
            <a:noFill/>
            <a:miter lim="800000"/>
            <a:headEnd/>
            <a:tailEnd/>
          </a:ln>
        </p:spPr>
        <p:txBody>
          <a:bodyPr lIns="89103" tIns="44553" rIns="89103" bIns="44553" anchor="b"/>
          <a:lstStyle/>
          <a:p>
            <a:pPr algn="r" defTabSz="890588"/>
            <a:fld id="{34ECC47D-2E0E-4D1E-9AE3-2E47A8187396}" type="slidenum">
              <a:rPr lang="it-IT" altLang="en-US" sz="1100">
                <a:latin typeface="Tahoma" pitchFamily="34" charset="0"/>
              </a:rPr>
              <a:pPr algn="r" defTabSz="890588"/>
              <a:t>115</a:t>
            </a:fld>
            <a:endParaRPr lang="it-IT" altLang="en-US" sz="1100">
              <a:latin typeface="Tahoma" pitchFamily="34" charset="0"/>
            </a:endParaRPr>
          </a:p>
        </p:txBody>
      </p:sp>
      <p:sp>
        <p:nvSpPr>
          <p:cNvPr id="140291" name="Rectangle 2"/>
          <p:cNvSpPr>
            <a:spLocks noGrp="1" noRot="1" noChangeAspect="1" noChangeArrowheads="1" noTextEdit="1"/>
          </p:cNvSpPr>
          <p:nvPr>
            <p:ph type="sldImg"/>
          </p:nvPr>
        </p:nvSpPr>
        <p:spPr>
          <a:xfrm>
            <a:off x="1185863" y="698500"/>
            <a:ext cx="4645025" cy="3482975"/>
          </a:xfrm>
          <a:ln/>
        </p:spPr>
      </p:sp>
      <p:sp>
        <p:nvSpPr>
          <p:cNvPr id="140292" name="Rectangle 3"/>
          <p:cNvSpPr>
            <a:spLocks noGrp="1" noChangeArrowheads="1"/>
          </p:cNvSpPr>
          <p:nvPr>
            <p:ph type="body" idx="1"/>
          </p:nvPr>
        </p:nvSpPr>
        <p:spPr>
          <a:xfrm>
            <a:off x="701675" y="4416425"/>
            <a:ext cx="5607050" cy="4181475"/>
          </a:xfrm>
          <a:noFill/>
          <a:ln w="9525"/>
        </p:spPr>
        <p:txBody>
          <a:bodyPr lIns="89106" tIns="44555" rIns="89106" bIns="44555"/>
          <a:lstStyle/>
          <a:p>
            <a:pPr eaLnBrk="1" hangingPunct="1"/>
            <a:r>
              <a:rPr lang="en-US" altLang="en-US" b="1" dirty="0" smtClean="0"/>
              <a:t> </a:t>
            </a:r>
            <a:endParaRPr lang="it-IT" altLang="en-US" smtClean="0"/>
          </a:p>
        </p:txBody>
      </p:sp>
    </p:spTree>
    <p:extLst>
      <p:ext uri="{BB962C8B-B14F-4D97-AF65-F5344CB8AC3E}">
        <p14:creationId xmlns:p14="http://schemas.microsoft.com/office/powerpoint/2010/main" val="125911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w="9525"/>
        </p:spPr>
        <p:txBody>
          <a:bodyPr/>
          <a:lstStyle/>
          <a:p>
            <a:endParaRPr lang="en-US" altLang="en-US" smtClean="0"/>
          </a:p>
        </p:txBody>
      </p:sp>
    </p:spTree>
    <p:extLst>
      <p:ext uri="{BB962C8B-B14F-4D97-AF65-F5344CB8AC3E}">
        <p14:creationId xmlns:p14="http://schemas.microsoft.com/office/powerpoint/2010/main" val="699683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xfrm>
            <a:off x="3775075" y="9372600"/>
            <a:ext cx="2887663" cy="493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2751212C-E566-4543-9131-A2F525452FC1}"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89091" name="Rectangle 2"/>
          <p:cNvSpPr>
            <a:spLocks noGrp="1" noRot="1" noChangeAspect="1" noChangeArrowheads="1" noTextEdit="1"/>
          </p:cNvSpPr>
          <p:nvPr>
            <p:ph type="sldImg"/>
          </p:nvPr>
        </p:nvSpPr>
        <p:spPr>
          <a:xfrm>
            <a:off x="863600" y="739775"/>
            <a:ext cx="4935538" cy="3700463"/>
          </a:xfrm>
          <a:ln/>
        </p:spPr>
      </p:sp>
      <p:sp>
        <p:nvSpPr>
          <p:cNvPr id="89092" name="Rectangle 3"/>
          <p:cNvSpPr>
            <a:spLocks noGrp="1" noChangeArrowheads="1"/>
          </p:cNvSpPr>
          <p:nvPr>
            <p:ph type="body" idx="1"/>
          </p:nvPr>
        </p:nvSpPr>
        <p:spPr>
          <a:xfrm>
            <a:off x="666750" y="4686300"/>
            <a:ext cx="5329238" cy="44402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439139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xfrm>
            <a:off x="3775075" y="9372600"/>
            <a:ext cx="2887663" cy="493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A09EAA52-7D06-49C7-B637-7BD99E78FB30}" type="slidenum">
              <a:rPr lang="en-US" altLang="en-US">
                <a:latin typeface="Times New Roman" panose="02020603050405020304" pitchFamily="18" charset="0"/>
              </a:rPr>
              <a:pPr/>
              <a:t>60</a:t>
            </a:fld>
            <a:endParaRPr lang="en-US" altLang="en-US">
              <a:latin typeface="Times New Roman" panose="02020603050405020304" pitchFamily="18" charset="0"/>
            </a:endParaRPr>
          </a:p>
        </p:txBody>
      </p:sp>
      <p:sp>
        <p:nvSpPr>
          <p:cNvPr id="90115" name="Rectangle 2"/>
          <p:cNvSpPr>
            <a:spLocks noGrp="1" noRot="1" noChangeAspect="1" noChangeArrowheads="1" noTextEdit="1"/>
          </p:cNvSpPr>
          <p:nvPr>
            <p:ph type="sldImg"/>
          </p:nvPr>
        </p:nvSpPr>
        <p:spPr>
          <a:xfrm>
            <a:off x="863600" y="739775"/>
            <a:ext cx="4935538" cy="3700463"/>
          </a:xfrm>
          <a:ln/>
        </p:spPr>
      </p:sp>
      <p:sp>
        <p:nvSpPr>
          <p:cNvPr id="90116" name="Rectangle 3"/>
          <p:cNvSpPr>
            <a:spLocks noGrp="1" noChangeArrowheads="1"/>
          </p:cNvSpPr>
          <p:nvPr>
            <p:ph type="body" idx="1"/>
          </p:nvPr>
        </p:nvSpPr>
        <p:spPr>
          <a:xfrm>
            <a:off x="666750" y="4686300"/>
            <a:ext cx="5329238" cy="44402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503490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xfrm>
            <a:off x="3775075" y="9372600"/>
            <a:ext cx="2887663" cy="493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DE4EFA90-BD77-4C1C-8A2A-F2BDB9DBCE57}" type="slidenum">
              <a:rPr lang="en-US" altLang="en-US">
                <a:latin typeface="Times New Roman" panose="02020603050405020304" pitchFamily="18" charset="0"/>
              </a:rPr>
              <a:pPr/>
              <a:t>61</a:t>
            </a:fld>
            <a:endParaRPr lang="en-US" altLang="en-US">
              <a:latin typeface="Times New Roman" panose="02020603050405020304" pitchFamily="18" charset="0"/>
            </a:endParaRPr>
          </a:p>
        </p:txBody>
      </p:sp>
      <p:sp>
        <p:nvSpPr>
          <p:cNvPr id="91139" name="Rectangle 2"/>
          <p:cNvSpPr>
            <a:spLocks noGrp="1" noRot="1" noChangeAspect="1" noChangeArrowheads="1" noTextEdit="1"/>
          </p:cNvSpPr>
          <p:nvPr>
            <p:ph type="sldImg"/>
          </p:nvPr>
        </p:nvSpPr>
        <p:spPr>
          <a:xfrm>
            <a:off x="863600" y="739775"/>
            <a:ext cx="4935538" cy="3700463"/>
          </a:xfrm>
          <a:ln/>
        </p:spPr>
      </p:sp>
      <p:sp>
        <p:nvSpPr>
          <p:cNvPr id="91140" name="Rectangle 3"/>
          <p:cNvSpPr>
            <a:spLocks noGrp="1" noChangeArrowheads="1"/>
          </p:cNvSpPr>
          <p:nvPr>
            <p:ph type="body" idx="1"/>
          </p:nvPr>
        </p:nvSpPr>
        <p:spPr>
          <a:xfrm>
            <a:off x="666750" y="4686300"/>
            <a:ext cx="5329238" cy="44402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940380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xfrm>
            <a:off x="3775075" y="9372600"/>
            <a:ext cx="2887663" cy="493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4BAEBEA2-2360-4843-A561-2667D71F44C2}" type="slidenum">
              <a:rPr lang="en-US" altLang="en-US">
                <a:latin typeface="Times New Roman" panose="02020603050405020304" pitchFamily="18" charset="0"/>
              </a:rPr>
              <a:pPr/>
              <a:t>65</a:t>
            </a:fld>
            <a:endParaRPr lang="en-US" altLang="en-US">
              <a:latin typeface="Times New Roman" panose="02020603050405020304" pitchFamily="18" charset="0"/>
            </a:endParaRPr>
          </a:p>
        </p:txBody>
      </p:sp>
      <p:sp>
        <p:nvSpPr>
          <p:cNvPr id="92163" name="Rectangle 2"/>
          <p:cNvSpPr>
            <a:spLocks noGrp="1" noRot="1" noChangeAspect="1" noChangeArrowheads="1" noTextEdit="1"/>
          </p:cNvSpPr>
          <p:nvPr>
            <p:ph type="sldImg"/>
          </p:nvPr>
        </p:nvSpPr>
        <p:spPr>
          <a:xfrm>
            <a:off x="863600" y="739775"/>
            <a:ext cx="4935538" cy="3700463"/>
          </a:xfrm>
          <a:ln/>
        </p:spPr>
      </p:sp>
      <p:sp>
        <p:nvSpPr>
          <p:cNvPr id="92164" name="Rectangle 3"/>
          <p:cNvSpPr>
            <a:spLocks noGrp="1" noChangeArrowheads="1"/>
          </p:cNvSpPr>
          <p:nvPr>
            <p:ph type="body" idx="1"/>
          </p:nvPr>
        </p:nvSpPr>
        <p:spPr>
          <a:xfrm>
            <a:off x="666750" y="4686300"/>
            <a:ext cx="5329238" cy="44402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266668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xfrm>
            <a:off x="3775075" y="9372600"/>
            <a:ext cx="2887663" cy="4937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fld id="{55F21535-7E9A-4030-9543-0B49FFCD5F45}" type="slidenum">
              <a:rPr lang="en-US" altLang="en-US">
                <a:latin typeface="Times New Roman" panose="02020603050405020304" pitchFamily="18" charset="0"/>
              </a:rPr>
              <a:pPr/>
              <a:t>72</a:t>
            </a:fld>
            <a:endParaRPr lang="en-US" altLang="en-US">
              <a:latin typeface="Times New Roman" panose="02020603050405020304" pitchFamily="18" charset="0"/>
            </a:endParaRPr>
          </a:p>
        </p:txBody>
      </p:sp>
      <p:sp>
        <p:nvSpPr>
          <p:cNvPr id="93187" name="Rectangle 2"/>
          <p:cNvSpPr>
            <a:spLocks noChangeArrowheads="1"/>
          </p:cNvSpPr>
          <p:nvPr/>
        </p:nvSpPr>
        <p:spPr bwMode="auto">
          <a:xfrm>
            <a:off x="3775075" y="0"/>
            <a:ext cx="28876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r"/>
            <a:r>
              <a:rPr lang="en-US" altLang="en-US" sz="1200">
                <a:latin typeface="Tahoma" panose="020B0604030504040204" pitchFamily="34" charset="0"/>
              </a:rPr>
              <a:t>10/08/99</a:t>
            </a:r>
          </a:p>
        </p:txBody>
      </p:sp>
      <p:sp>
        <p:nvSpPr>
          <p:cNvPr id="93188" name="Rectangle 3"/>
          <p:cNvSpPr>
            <a:spLocks noChangeArrowheads="1"/>
          </p:cNvSpPr>
          <p:nvPr/>
        </p:nvSpPr>
        <p:spPr bwMode="auto">
          <a:xfrm>
            <a:off x="3775075" y="9372600"/>
            <a:ext cx="28876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algn="r"/>
            <a:r>
              <a:rPr lang="en-US" altLang="en-US" sz="1200">
                <a:latin typeface="Tahoma" panose="020B0604030504040204" pitchFamily="34" charset="0"/>
              </a:rPr>
              <a:t>13</a:t>
            </a:r>
          </a:p>
        </p:txBody>
      </p:sp>
      <p:sp>
        <p:nvSpPr>
          <p:cNvPr id="93189" name="Rectangle 4"/>
          <p:cNvSpPr>
            <a:spLocks noChangeArrowheads="1"/>
          </p:cNvSpPr>
          <p:nvPr/>
        </p:nvSpPr>
        <p:spPr bwMode="auto">
          <a:xfrm>
            <a:off x="0" y="9372600"/>
            <a:ext cx="28876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endParaRPr lang="en-IN" altLang="en-US"/>
          </a:p>
        </p:txBody>
      </p:sp>
      <p:sp>
        <p:nvSpPr>
          <p:cNvPr id="93190" name="Rectangle 5"/>
          <p:cNvSpPr>
            <a:spLocks noChangeArrowheads="1"/>
          </p:cNvSpPr>
          <p:nvPr/>
        </p:nvSpPr>
        <p:spPr bwMode="auto">
          <a:xfrm>
            <a:off x="0" y="0"/>
            <a:ext cx="28876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r>
              <a:rPr lang="en-US" altLang="en-US" sz="1200">
                <a:latin typeface="Tahoma" panose="020B0604030504040204" pitchFamily="34" charset="0"/>
              </a:rPr>
              <a:t>Saipem</a:t>
            </a:r>
          </a:p>
        </p:txBody>
      </p:sp>
      <p:sp>
        <p:nvSpPr>
          <p:cNvPr id="93191" name="Rectangle 6"/>
          <p:cNvSpPr>
            <a:spLocks noGrp="1" noRot="1" noChangeAspect="1" noChangeArrowheads="1" noTextEdit="1"/>
          </p:cNvSpPr>
          <p:nvPr>
            <p:ph type="sldImg"/>
          </p:nvPr>
        </p:nvSpPr>
        <p:spPr>
          <a:xfrm>
            <a:off x="874713" y="747713"/>
            <a:ext cx="4913312" cy="3684587"/>
          </a:xfrm>
          <a:ln w="12700" cap="flat"/>
        </p:spPr>
      </p:sp>
      <p:sp>
        <p:nvSpPr>
          <p:cNvPr id="93192"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pPr eaLnBrk="1" hangingPunct="1"/>
            <a:endParaRPr lang="it-IT" altLang="en-US" smtClean="0"/>
          </a:p>
        </p:txBody>
      </p:sp>
    </p:spTree>
    <p:extLst>
      <p:ext uri="{BB962C8B-B14F-4D97-AF65-F5344CB8AC3E}">
        <p14:creationId xmlns:p14="http://schemas.microsoft.com/office/powerpoint/2010/main" val="3143527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pic>
        <p:nvPicPr>
          <p:cNvPr id="2" name="Picture 12" descr="Logo_saipem"/>
          <p:cNvPicPr>
            <a:picLocks noChangeAspect="1" noChangeArrowheads="1"/>
          </p:cNvPicPr>
          <p:nvPr userDrawn="1"/>
        </p:nvPicPr>
        <p:blipFill>
          <a:blip r:embed="rId2"/>
          <a:srcRect/>
          <a:stretch>
            <a:fillRect/>
          </a:stretch>
        </p:blipFill>
        <p:spPr bwMode="auto">
          <a:xfrm>
            <a:off x="238125" y="6324600"/>
            <a:ext cx="1109663" cy="533400"/>
          </a:xfrm>
          <a:prstGeom prst="rect">
            <a:avLst/>
          </a:prstGeom>
          <a:noFill/>
          <a:ln w="9525">
            <a:noFill/>
            <a:miter lim="800000"/>
            <a:headEnd/>
            <a:tailEnd/>
          </a:ln>
        </p:spPr>
      </p:pic>
    </p:spTree>
    <p:extLst>
      <p:ext uri="{BB962C8B-B14F-4D97-AF65-F5344CB8AC3E}">
        <p14:creationId xmlns:p14="http://schemas.microsoft.com/office/powerpoint/2010/main" val="464146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2" descr="Logo_saipem"/>
          <p:cNvPicPr>
            <a:picLocks noChangeAspect="1" noChangeArrowheads="1"/>
          </p:cNvPicPr>
          <p:nvPr userDrawn="1"/>
        </p:nvPicPr>
        <p:blipFill>
          <a:blip r:embed="rId2"/>
          <a:srcRect/>
          <a:stretch>
            <a:fillRect/>
          </a:stretch>
        </p:blipFill>
        <p:spPr bwMode="auto">
          <a:xfrm>
            <a:off x="238125" y="6324600"/>
            <a:ext cx="1109663" cy="533400"/>
          </a:xfrm>
          <a:prstGeom prst="rect">
            <a:avLst/>
          </a:prstGeom>
          <a:noFill/>
          <a:ln w="9525">
            <a:noFill/>
            <a:miter lim="800000"/>
            <a:headEnd/>
            <a:tailEnd/>
          </a:ln>
        </p:spPr>
      </p:pic>
    </p:spTree>
    <p:extLst>
      <p:ext uri="{BB962C8B-B14F-4D97-AF65-F5344CB8AC3E}">
        <p14:creationId xmlns:p14="http://schemas.microsoft.com/office/powerpoint/2010/main" val="1858673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2" name="Picture 12" descr="Logo_saipem"/>
          <p:cNvPicPr>
            <a:picLocks noChangeAspect="1" noChangeArrowheads="1"/>
          </p:cNvPicPr>
          <p:nvPr userDrawn="1"/>
        </p:nvPicPr>
        <p:blipFill>
          <a:blip r:embed="rId2"/>
          <a:srcRect/>
          <a:stretch>
            <a:fillRect/>
          </a:stretch>
        </p:blipFill>
        <p:spPr bwMode="auto">
          <a:xfrm>
            <a:off x="238125" y="6324600"/>
            <a:ext cx="1109663" cy="533400"/>
          </a:xfrm>
          <a:prstGeom prst="rect">
            <a:avLst/>
          </a:prstGeom>
          <a:noFill/>
          <a:ln w="9525">
            <a:noFill/>
            <a:miter lim="800000"/>
            <a:headEnd/>
            <a:tailEnd/>
          </a:ln>
        </p:spPr>
      </p:pic>
    </p:spTree>
    <p:extLst>
      <p:ext uri="{BB962C8B-B14F-4D97-AF65-F5344CB8AC3E}">
        <p14:creationId xmlns:p14="http://schemas.microsoft.com/office/powerpoint/2010/main" val="4288500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53186585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2503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710" indent="0" algn="ctr">
              <a:buNone/>
              <a:defRPr/>
            </a:lvl2pPr>
            <a:lvl3pPr marL="913423" indent="0" algn="ctr">
              <a:buNone/>
              <a:defRPr/>
            </a:lvl3pPr>
            <a:lvl4pPr marL="1370130" indent="0" algn="ctr">
              <a:buNone/>
              <a:defRPr/>
            </a:lvl4pPr>
            <a:lvl5pPr marL="1826844" indent="0" algn="ctr">
              <a:buNone/>
              <a:defRPr/>
            </a:lvl5pPr>
            <a:lvl6pPr marL="2283557" indent="0" algn="ctr">
              <a:buNone/>
              <a:defRPr/>
            </a:lvl6pPr>
            <a:lvl7pPr marL="2740269" indent="0" algn="ctr">
              <a:buNone/>
              <a:defRPr/>
            </a:lvl7pPr>
            <a:lvl8pPr marL="3196979" indent="0" algn="ctr">
              <a:buNone/>
              <a:defRPr/>
            </a:lvl8pPr>
            <a:lvl9pPr marL="3653691" indent="0" algn="ctr">
              <a:buNone/>
              <a:defRPr/>
            </a:lvl9pPr>
          </a:lstStyle>
          <a:p>
            <a:r>
              <a:rPr lang="en-US" smtClean="0"/>
              <a:t>Click to edit Master subtitle style</a:t>
            </a:r>
            <a:endParaRPr lang="en-US"/>
          </a:p>
        </p:txBody>
      </p:sp>
      <p:sp>
        <p:nvSpPr>
          <p:cNvPr id="4" name="Rectangle 2"/>
          <p:cNvSpPr>
            <a:spLocks noGrp="1" noChangeArrowheads="1"/>
          </p:cNvSpPr>
          <p:nvPr>
            <p:ph type="dt" sz="half" idx="10"/>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endParaRPr lang="en-US"/>
          </a:p>
        </p:txBody>
      </p:sp>
      <p:sp>
        <p:nvSpPr>
          <p:cNvPr id="5" name="Rectangle 3"/>
          <p:cNvSpPr>
            <a:spLocks noGrp="1" noChangeArrowheads="1"/>
          </p:cNvSpPr>
          <p:nvPr>
            <p:ph type="ftr" sz="quarter" idx="11"/>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endParaRPr lang="en-US"/>
          </a:p>
        </p:txBody>
      </p:sp>
      <p:sp>
        <p:nvSpPr>
          <p:cNvPr id="6" name="Rectangle 4"/>
          <p:cNvSpPr>
            <a:spLocks noGrp="1" noChangeArrowheads="1"/>
          </p:cNvSpPr>
          <p:nvPr>
            <p:ph type="sldNum" sz="quarter" idx="12"/>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fld id="{FBFD061D-CB5A-4D45-A097-6782791129B1}" type="slidenum">
              <a:rPr lang="en-US"/>
              <a:pPr>
                <a:defRPr/>
              </a:pPr>
              <a:t>‹#›</a:t>
            </a:fld>
            <a:endParaRPr lang="en-US" dirty="0"/>
          </a:p>
        </p:txBody>
      </p:sp>
    </p:spTree>
    <p:extLst>
      <p:ext uri="{BB962C8B-B14F-4D97-AF65-F5344CB8AC3E}">
        <p14:creationId xmlns:p14="http://schemas.microsoft.com/office/powerpoint/2010/main" val="1256777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endParaRPr lang="en-US"/>
          </a:p>
        </p:txBody>
      </p:sp>
      <p:sp>
        <p:nvSpPr>
          <p:cNvPr id="5" name="Rectangle 3"/>
          <p:cNvSpPr>
            <a:spLocks noGrp="1" noChangeArrowheads="1"/>
          </p:cNvSpPr>
          <p:nvPr>
            <p:ph type="ftr" sz="quarter" idx="11"/>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endParaRPr lang="en-US"/>
          </a:p>
        </p:txBody>
      </p:sp>
      <p:sp>
        <p:nvSpPr>
          <p:cNvPr id="6" name="Rectangle 4"/>
          <p:cNvSpPr>
            <a:spLocks noGrp="1" noChangeArrowheads="1"/>
          </p:cNvSpPr>
          <p:nvPr>
            <p:ph type="sldNum" sz="quarter" idx="12"/>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fld id="{167BA8A9-9391-4D9B-A043-0DDCA1989A82}" type="slidenum">
              <a:rPr lang="en-US"/>
              <a:pPr>
                <a:defRPr/>
              </a:pPr>
              <a:t>‹#›</a:t>
            </a:fld>
            <a:endParaRPr lang="en-US" dirty="0"/>
          </a:p>
        </p:txBody>
      </p:sp>
    </p:spTree>
    <p:extLst>
      <p:ext uri="{BB962C8B-B14F-4D97-AF65-F5344CB8AC3E}">
        <p14:creationId xmlns:p14="http://schemas.microsoft.com/office/powerpoint/2010/main" val="2472737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26"/>
            <a:ext cx="7772400" cy="1500187"/>
          </a:xfrm>
        </p:spPr>
        <p:txBody>
          <a:bodyPr anchor="b"/>
          <a:lstStyle>
            <a:lvl1pPr marL="0" indent="0">
              <a:buNone/>
              <a:defRPr sz="2000"/>
            </a:lvl1pPr>
            <a:lvl2pPr marL="456710" indent="0">
              <a:buNone/>
              <a:defRPr sz="1800"/>
            </a:lvl2pPr>
            <a:lvl3pPr marL="913423" indent="0">
              <a:buNone/>
              <a:defRPr sz="1600"/>
            </a:lvl3pPr>
            <a:lvl4pPr marL="1370130" indent="0">
              <a:buNone/>
              <a:defRPr sz="1400"/>
            </a:lvl4pPr>
            <a:lvl5pPr marL="1826844" indent="0">
              <a:buNone/>
              <a:defRPr sz="1400"/>
            </a:lvl5pPr>
            <a:lvl6pPr marL="2283557" indent="0">
              <a:buNone/>
              <a:defRPr sz="1400"/>
            </a:lvl6pPr>
            <a:lvl7pPr marL="2740269" indent="0">
              <a:buNone/>
              <a:defRPr sz="1400"/>
            </a:lvl7pPr>
            <a:lvl8pPr marL="3196979" indent="0">
              <a:buNone/>
              <a:defRPr sz="1400"/>
            </a:lvl8pPr>
            <a:lvl9pPr marL="3653691" indent="0">
              <a:buNone/>
              <a:defRPr sz="1400"/>
            </a:lvl9pPr>
          </a:lstStyle>
          <a:p>
            <a:pPr lvl="0"/>
            <a:r>
              <a:rPr lang="en-US" smtClean="0"/>
              <a:t>Click to edit Master text styles</a:t>
            </a:r>
          </a:p>
        </p:txBody>
      </p:sp>
      <p:sp>
        <p:nvSpPr>
          <p:cNvPr id="4" name="Rectangle 2"/>
          <p:cNvSpPr>
            <a:spLocks noGrp="1" noChangeArrowheads="1"/>
          </p:cNvSpPr>
          <p:nvPr>
            <p:ph type="dt" sz="half" idx="10"/>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endParaRPr lang="en-US"/>
          </a:p>
        </p:txBody>
      </p:sp>
      <p:sp>
        <p:nvSpPr>
          <p:cNvPr id="5" name="Rectangle 3"/>
          <p:cNvSpPr>
            <a:spLocks noGrp="1" noChangeArrowheads="1"/>
          </p:cNvSpPr>
          <p:nvPr>
            <p:ph type="ftr" sz="quarter" idx="11"/>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endParaRPr lang="en-US"/>
          </a:p>
        </p:txBody>
      </p:sp>
      <p:sp>
        <p:nvSpPr>
          <p:cNvPr id="6" name="Rectangle 4"/>
          <p:cNvSpPr>
            <a:spLocks noGrp="1" noChangeArrowheads="1"/>
          </p:cNvSpPr>
          <p:nvPr>
            <p:ph type="sldNum" sz="quarter" idx="12"/>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fld id="{B29880EC-AAD8-4ABE-9EF2-B346119BFE68}" type="slidenum">
              <a:rPr lang="en-US"/>
              <a:pPr>
                <a:defRPr/>
              </a:pPr>
              <a:t>‹#›</a:t>
            </a:fld>
            <a:endParaRPr lang="en-US" dirty="0"/>
          </a:p>
        </p:txBody>
      </p:sp>
    </p:spTree>
    <p:extLst>
      <p:ext uri="{BB962C8B-B14F-4D97-AF65-F5344CB8AC3E}">
        <p14:creationId xmlns:p14="http://schemas.microsoft.com/office/powerpoint/2010/main" val="3463647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endParaRPr lang="en-US"/>
          </a:p>
        </p:txBody>
      </p:sp>
      <p:sp>
        <p:nvSpPr>
          <p:cNvPr id="6" name="Rectangle 3"/>
          <p:cNvSpPr>
            <a:spLocks noGrp="1" noChangeArrowheads="1"/>
          </p:cNvSpPr>
          <p:nvPr>
            <p:ph type="ftr" sz="quarter" idx="11"/>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endParaRPr lang="en-US"/>
          </a:p>
        </p:txBody>
      </p:sp>
      <p:sp>
        <p:nvSpPr>
          <p:cNvPr id="7" name="Rectangle 4"/>
          <p:cNvSpPr>
            <a:spLocks noGrp="1" noChangeArrowheads="1"/>
          </p:cNvSpPr>
          <p:nvPr>
            <p:ph type="sldNum" sz="quarter" idx="12"/>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fld id="{8E494E83-94E6-4D4D-81C3-80C941DE9A38}" type="slidenum">
              <a:rPr lang="en-US"/>
              <a:pPr>
                <a:defRPr/>
              </a:pPr>
              <a:t>‹#›</a:t>
            </a:fld>
            <a:endParaRPr lang="en-US" dirty="0"/>
          </a:p>
        </p:txBody>
      </p:sp>
    </p:spTree>
    <p:extLst>
      <p:ext uri="{BB962C8B-B14F-4D97-AF65-F5344CB8AC3E}">
        <p14:creationId xmlns:p14="http://schemas.microsoft.com/office/powerpoint/2010/main" val="3090910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7"/>
            <a:ext cx="4040188" cy="639762"/>
          </a:xfrm>
        </p:spPr>
        <p:txBody>
          <a:bodyPr anchor="b"/>
          <a:lstStyle>
            <a:lvl1pPr marL="0" indent="0">
              <a:buNone/>
              <a:defRPr sz="2400" b="1"/>
            </a:lvl1pPr>
            <a:lvl2pPr marL="456710" indent="0">
              <a:buNone/>
              <a:defRPr sz="2000" b="1"/>
            </a:lvl2pPr>
            <a:lvl3pPr marL="913423" indent="0">
              <a:buNone/>
              <a:defRPr sz="1800" b="1"/>
            </a:lvl3pPr>
            <a:lvl4pPr marL="1370130" indent="0">
              <a:buNone/>
              <a:defRPr sz="1600" b="1"/>
            </a:lvl4pPr>
            <a:lvl5pPr marL="1826844" indent="0">
              <a:buNone/>
              <a:defRPr sz="1600" b="1"/>
            </a:lvl5pPr>
            <a:lvl6pPr marL="2283557" indent="0">
              <a:buNone/>
              <a:defRPr sz="1600" b="1"/>
            </a:lvl6pPr>
            <a:lvl7pPr marL="2740269" indent="0">
              <a:buNone/>
              <a:defRPr sz="1600" b="1"/>
            </a:lvl7pPr>
            <a:lvl8pPr marL="3196979" indent="0">
              <a:buNone/>
              <a:defRPr sz="1600" b="1"/>
            </a:lvl8pPr>
            <a:lvl9pPr marL="365369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9"/>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7"/>
            <a:ext cx="4041775" cy="639762"/>
          </a:xfrm>
        </p:spPr>
        <p:txBody>
          <a:bodyPr anchor="b"/>
          <a:lstStyle>
            <a:lvl1pPr marL="0" indent="0">
              <a:buNone/>
              <a:defRPr sz="2400" b="1"/>
            </a:lvl1pPr>
            <a:lvl2pPr marL="456710" indent="0">
              <a:buNone/>
              <a:defRPr sz="2000" b="1"/>
            </a:lvl2pPr>
            <a:lvl3pPr marL="913423" indent="0">
              <a:buNone/>
              <a:defRPr sz="1800" b="1"/>
            </a:lvl3pPr>
            <a:lvl4pPr marL="1370130" indent="0">
              <a:buNone/>
              <a:defRPr sz="1600" b="1"/>
            </a:lvl4pPr>
            <a:lvl5pPr marL="1826844" indent="0">
              <a:buNone/>
              <a:defRPr sz="1600" b="1"/>
            </a:lvl5pPr>
            <a:lvl6pPr marL="2283557" indent="0">
              <a:buNone/>
              <a:defRPr sz="1600" b="1"/>
            </a:lvl6pPr>
            <a:lvl7pPr marL="2740269" indent="0">
              <a:buNone/>
              <a:defRPr sz="1600" b="1"/>
            </a:lvl7pPr>
            <a:lvl8pPr marL="3196979" indent="0">
              <a:buNone/>
              <a:defRPr sz="1600" b="1"/>
            </a:lvl8pPr>
            <a:lvl9pPr marL="365369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9"/>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dt" sz="half" idx="10"/>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endParaRPr lang="en-US"/>
          </a:p>
        </p:txBody>
      </p:sp>
      <p:sp>
        <p:nvSpPr>
          <p:cNvPr id="8" name="Rectangle 3"/>
          <p:cNvSpPr>
            <a:spLocks noGrp="1" noChangeArrowheads="1"/>
          </p:cNvSpPr>
          <p:nvPr>
            <p:ph type="ftr" sz="quarter" idx="11"/>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endParaRPr lang="en-US"/>
          </a:p>
        </p:txBody>
      </p:sp>
      <p:sp>
        <p:nvSpPr>
          <p:cNvPr id="9" name="Rectangle 4"/>
          <p:cNvSpPr>
            <a:spLocks noGrp="1" noChangeArrowheads="1"/>
          </p:cNvSpPr>
          <p:nvPr>
            <p:ph type="sldNum" sz="quarter" idx="12"/>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fld id="{EAFDBE9E-7440-466E-9193-1C692AE24CD3}" type="slidenum">
              <a:rPr lang="en-US"/>
              <a:pPr>
                <a:defRPr/>
              </a:pPr>
              <a:t>‹#›</a:t>
            </a:fld>
            <a:endParaRPr lang="en-US" dirty="0"/>
          </a:p>
        </p:txBody>
      </p:sp>
    </p:spTree>
    <p:extLst>
      <p:ext uri="{BB962C8B-B14F-4D97-AF65-F5344CB8AC3E}">
        <p14:creationId xmlns:p14="http://schemas.microsoft.com/office/powerpoint/2010/main" val="1492746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2" descr="Logo_saipem"/>
          <p:cNvPicPr>
            <a:picLocks noChangeAspect="1" noChangeArrowheads="1"/>
          </p:cNvPicPr>
          <p:nvPr userDrawn="1"/>
        </p:nvPicPr>
        <p:blipFill>
          <a:blip r:embed="rId2"/>
          <a:srcRect/>
          <a:stretch>
            <a:fillRect/>
          </a:stretch>
        </p:blipFill>
        <p:spPr bwMode="auto">
          <a:xfrm>
            <a:off x="238125" y="6324600"/>
            <a:ext cx="1109663" cy="533400"/>
          </a:xfrm>
          <a:prstGeom prst="rect">
            <a:avLst/>
          </a:prstGeom>
          <a:noFill/>
          <a:ln w="9525">
            <a:noFill/>
            <a:miter lim="8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dt" sz="half" idx="10"/>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endParaRPr lang="en-US"/>
          </a:p>
        </p:txBody>
      </p:sp>
      <p:sp>
        <p:nvSpPr>
          <p:cNvPr id="4" name="Rectangle 3"/>
          <p:cNvSpPr>
            <a:spLocks noGrp="1" noChangeArrowheads="1"/>
          </p:cNvSpPr>
          <p:nvPr>
            <p:ph type="ftr" sz="quarter" idx="11"/>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endParaRPr lang="en-US"/>
          </a:p>
        </p:txBody>
      </p:sp>
      <p:sp>
        <p:nvSpPr>
          <p:cNvPr id="5" name="Rectangle 4"/>
          <p:cNvSpPr>
            <a:spLocks noGrp="1" noChangeArrowheads="1"/>
          </p:cNvSpPr>
          <p:nvPr>
            <p:ph type="sldNum" sz="quarter" idx="12"/>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fld id="{E8AF8DD4-9543-4255-9F10-EFCB60B84012}" type="slidenum">
              <a:rPr lang="en-US"/>
              <a:pPr>
                <a:defRPr/>
              </a:pPr>
              <a:t>‹#›</a:t>
            </a:fld>
            <a:endParaRPr lang="en-US" dirty="0"/>
          </a:p>
        </p:txBody>
      </p:sp>
    </p:spTree>
    <p:extLst>
      <p:ext uri="{BB962C8B-B14F-4D97-AF65-F5344CB8AC3E}">
        <p14:creationId xmlns:p14="http://schemas.microsoft.com/office/powerpoint/2010/main" val="14055255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9" descr="F:\Anil\SAFETY\SAFETY C ATCH\Logo Safety Catch\Logo 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8400"/>
            <a:ext cx="29606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a:spLocks noGrp="1" noChangeArrowheads="1"/>
          </p:cNvSpPr>
          <p:nvPr>
            <p:ph type="dt" sz="half" idx="10"/>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endParaRPr lang="en-US"/>
          </a:p>
        </p:txBody>
      </p:sp>
      <p:sp>
        <p:nvSpPr>
          <p:cNvPr id="4" name="Rectangle 3"/>
          <p:cNvSpPr>
            <a:spLocks noGrp="1" noChangeArrowheads="1"/>
          </p:cNvSpPr>
          <p:nvPr>
            <p:ph type="ftr" sz="quarter" idx="11"/>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endParaRPr lang="en-US"/>
          </a:p>
        </p:txBody>
      </p:sp>
      <p:sp>
        <p:nvSpPr>
          <p:cNvPr id="5" name="Rectangle 4"/>
          <p:cNvSpPr>
            <a:spLocks noGrp="1" noChangeArrowheads="1"/>
          </p:cNvSpPr>
          <p:nvPr>
            <p:ph type="sldNum" sz="quarter" idx="12"/>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fld id="{F17812FE-7E6C-4991-8771-50A805EDCC88}" type="slidenum">
              <a:rPr lang="en-US"/>
              <a:pPr>
                <a:defRPr/>
              </a:pPr>
              <a:t>‹#›</a:t>
            </a:fld>
            <a:endParaRPr lang="en-US" dirty="0"/>
          </a:p>
        </p:txBody>
      </p:sp>
    </p:spTree>
    <p:extLst>
      <p:ext uri="{BB962C8B-B14F-4D97-AF65-F5344CB8AC3E}">
        <p14:creationId xmlns:p14="http://schemas.microsoft.com/office/powerpoint/2010/main" val="2566724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3"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62" y="27306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3" y="1435113"/>
            <a:ext cx="3008313" cy="4691063"/>
          </a:xfrm>
        </p:spPr>
        <p:txBody>
          <a:bodyPr/>
          <a:lstStyle>
            <a:lvl1pPr marL="0" indent="0">
              <a:buNone/>
              <a:defRPr sz="1400"/>
            </a:lvl1pPr>
            <a:lvl2pPr marL="456710" indent="0">
              <a:buNone/>
              <a:defRPr sz="1200"/>
            </a:lvl2pPr>
            <a:lvl3pPr marL="913423" indent="0">
              <a:buNone/>
              <a:defRPr sz="1000"/>
            </a:lvl3pPr>
            <a:lvl4pPr marL="1370130" indent="0">
              <a:buNone/>
              <a:defRPr sz="900"/>
            </a:lvl4pPr>
            <a:lvl5pPr marL="1826844" indent="0">
              <a:buNone/>
              <a:defRPr sz="900"/>
            </a:lvl5pPr>
            <a:lvl6pPr marL="2283557" indent="0">
              <a:buNone/>
              <a:defRPr sz="900"/>
            </a:lvl6pPr>
            <a:lvl7pPr marL="2740269" indent="0">
              <a:buNone/>
              <a:defRPr sz="900"/>
            </a:lvl7pPr>
            <a:lvl8pPr marL="3196979" indent="0">
              <a:buNone/>
              <a:defRPr sz="900"/>
            </a:lvl8pPr>
            <a:lvl9pPr marL="3653691"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endParaRPr lang="en-US"/>
          </a:p>
        </p:txBody>
      </p:sp>
      <p:sp>
        <p:nvSpPr>
          <p:cNvPr id="6" name="Rectangle 3"/>
          <p:cNvSpPr>
            <a:spLocks noGrp="1" noChangeArrowheads="1"/>
          </p:cNvSpPr>
          <p:nvPr>
            <p:ph type="ftr" sz="quarter" idx="11"/>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endParaRPr lang="en-US"/>
          </a:p>
        </p:txBody>
      </p:sp>
      <p:sp>
        <p:nvSpPr>
          <p:cNvPr id="7" name="Rectangle 4"/>
          <p:cNvSpPr>
            <a:spLocks noGrp="1" noChangeArrowheads="1"/>
          </p:cNvSpPr>
          <p:nvPr>
            <p:ph type="sldNum" sz="quarter" idx="12"/>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fld id="{0F9164C3-C5A5-4817-A3F9-88E7F19D09B5}" type="slidenum">
              <a:rPr lang="en-US"/>
              <a:pPr>
                <a:defRPr/>
              </a:pPr>
              <a:t>‹#›</a:t>
            </a:fld>
            <a:endParaRPr lang="en-US" dirty="0"/>
          </a:p>
        </p:txBody>
      </p:sp>
    </p:spTree>
    <p:extLst>
      <p:ext uri="{BB962C8B-B14F-4D97-AF65-F5344CB8AC3E}">
        <p14:creationId xmlns:p14="http://schemas.microsoft.com/office/powerpoint/2010/main" val="31098606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4"/>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710" indent="0">
              <a:buNone/>
              <a:defRPr sz="2800"/>
            </a:lvl2pPr>
            <a:lvl3pPr marL="913423" indent="0">
              <a:buNone/>
              <a:defRPr sz="2400"/>
            </a:lvl3pPr>
            <a:lvl4pPr marL="1370130" indent="0">
              <a:buNone/>
              <a:defRPr sz="2000"/>
            </a:lvl4pPr>
            <a:lvl5pPr marL="1826844" indent="0">
              <a:buNone/>
              <a:defRPr sz="2000"/>
            </a:lvl5pPr>
            <a:lvl6pPr marL="2283557" indent="0">
              <a:buNone/>
              <a:defRPr sz="2000"/>
            </a:lvl6pPr>
            <a:lvl7pPr marL="2740269" indent="0">
              <a:buNone/>
              <a:defRPr sz="2000"/>
            </a:lvl7pPr>
            <a:lvl8pPr marL="3196979" indent="0">
              <a:buNone/>
              <a:defRPr sz="2000"/>
            </a:lvl8pPr>
            <a:lvl9pPr marL="3653691"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42"/>
            <a:ext cx="5486400" cy="804862"/>
          </a:xfrm>
        </p:spPr>
        <p:txBody>
          <a:bodyPr/>
          <a:lstStyle>
            <a:lvl1pPr marL="0" indent="0">
              <a:buNone/>
              <a:defRPr sz="1400"/>
            </a:lvl1pPr>
            <a:lvl2pPr marL="456710" indent="0">
              <a:buNone/>
              <a:defRPr sz="1200"/>
            </a:lvl2pPr>
            <a:lvl3pPr marL="913423" indent="0">
              <a:buNone/>
              <a:defRPr sz="1000"/>
            </a:lvl3pPr>
            <a:lvl4pPr marL="1370130" indent="0">
              <a:buNone/>
              <a:defRPr sz="900"/>
            </a:lvl4pPr>
            <a:lvl5pPr marL="1826844" indent="0">
              <a:buNone/>
              <a:defRPr sz="900"/>
            </a:lvl5pPr>
            <a:lvl6pPr marL="2283557" indent="0">
              <a:buNone/>
              <a:defRPr sz="900"/>
            </a:lvl6pPr>
            <a:lvl7pPr marL="2740269" indent="0">
              <a:buNone/>
              <a:defRPr sz="900"/>
            </a:lvl7pPr>
            <a:lvl8pPr marL="3196979" indent="0">
              <a:buNone/>
              <a:defRPr sz="900"/>
            </a:lvl8pPr>
            <a:lvl9pPr marL="3653691"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endParaRPr lang="en-US"/>
          </a:p>
        </p:txBody>
      </p:sp>
      <p:sp>
        <p:nvSpPr>
          <p:cNvPr id="6" name="Rectangle 3"/>
          <p:cNvSpPr>
            <a:spLocks noGrp="1" noChangeArrowheads="1"/>
          </p:cNvSpPr>
          <p:nvPr>
            <p:ph type="ftr" sz="quarter" idx="11"/>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endParaRPr lang="en-US"/>
          </a:p>
        </p:txBody>
      </p:sp>
      <p:sp>
        <p:nvSpPr>
          <p:cNvPr id="7" name="Rectangle 4"/>
          <p:cNvSpPr>
            <a:spLocks noGrp="1" noChangeArrowheads="1"/>
          </p:cNvSpPr>
          <p:nvPr>
            <p:ph type="sldNum" sz="quarter" idx="12"/>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fld id="{13708C1E-0A0D-441D-87F5-01C86BC849A8}" type="slidenum">
              <a:rPr lang="en-US"/>
              <a:pPr>
                <a:defRPr/>
              </a:pPr>
              <a:t>‹#›</a:t>
            </a:fld>
            <a:endParaRPr lang="en-US" dirty="0"/>
          </a:p>
        </p:txBody>
      </p:sp>
    </p:spTree>
    <p:extLst>
      <p:ext uri="{BB962C8B-B14F-4D97-AF65-F5344CB8AC3E}">
        <p14:creationId xmlns:p14="http://schemas.microsoft.com/office/powerpoint/2010/main" val="3935572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endParaRPr lang="en-US"/>
          </a:p>
        </p:txBody>
      </p:sp>
      <p:sp>
        <p:nvSpPr>
          <p:cNvPr id="5" name="Rectangle 3"/>
          <p:cNvSpPr>
            <a:spLocks noGrp="1" noChangeArrowheads="1"/>
          </p:cNvSpPr>
          <p:nvPr>
            <p:ph type="ftr" sz="quarter" idx="11"/>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endParaRPr lang="en-US"/>
          </a:p>
        </p:txBody>
      </p:sp>
      <p:sp>
        <p:nvSpPr>
          <p:cNvPr id="6" name="Rectangle 4"/>
          <p:cNvSpPr>
            <a:spLocks noGrp="1" noChangeArrowheads="1"/>
          </p:cNvSpPr>
          <p:nvPr>
            <p:ph type="sldNum" sz="quarter" idx="12"/>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fld id="{DA2DB563-DDF0-43AD-B855-F18178DEB4C6}" type="slidenum">
              <a:rPr lang="en-US"/>
              <a:pPr>
                <a:defRPr/>
              </a:pPr>
              <a:t>‹#›</a:t>
            </a:fld>
            <a:endParaRPr lang="en-US" dirty="0"/>
          </a:p>
        </p:txBody>
      </p:sp>
    </p:spTree>
    <p:extLst>
      <p:ext uri="{BB962C8B-B14F-4D97-AF65-F5344CB8AC3E}">
        <p14:creationId xmlns:p14="http://schemas.microsoft.com/office/powerpoint/2010/main" val="36650623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77839"/>
            <a:ext cx="2057400" cy="56483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77839"/>
            <a:ext cx="6019800" cy="56483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endParaRPr lang="en-US"/>
          </a:p>
        </p:txBody>
      </p:sp>
      <p:sp>
        <p:nvSpPr>
          <p:cNvPr id="5" name="Rectangle 3"/>
          <p:cNvSpPr>
            <a:spLocks noGrp="1" noChangeArrowheads="1"/>
          </p:cNvSpPr>
          <p:nvPr>
            <p:ph type="ftr" sz="quarter" idx="11"/>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endParaRPr lang="en-US"/>
          </a:p>
        </p:txBody>
      </p:sp>
      <p:sp>
        <p:nvSpPr>
          <p:cNvPr id="6" name="Rectangle 4"/>
          <p:cNvSpPr>
            <a:spLocks noGrp="1" noChangeArrowheads="1"/>
          </p:cNvSpPr>
          <p:nvPr>
            <p:ph type="sldNum" sz="quarter" idx="12"/>
          </p:nvPr>
        </p:nvSpPr>
        <p:spPr/>
        <p:txBody>
          <a:bodyPr/>
          <a:lstStyle>
            <a:lvl1pPr>
              <a:defRPr kumimoji="1">
                <a:effectLst>
                  <a:outerShdw blurRad="38100" dist="38100" dir="2700000" algn="tl">
                    <a:srgbClr val="000000">
                      <a:alpha val="43137"/>
                    </a:srgbClr>
                  </a:outerShdw>
                </a:effectLst>
                <a:latin typeface="Arial" pitchFamily="34" charset="0"/>
              </a:defRPr>
            </a:lvl1pPr>
          </a:lstStyle>
          <a:p>
            <a:pPr>
              <a:defRPr/>
            </a:pPr>
            <a:fld id="{3778B31E-7B59-4B2B-8410-28EA00EBCE48}" type="slidenum">
              <a:rPr lang="en-US"/>
              <a:pPr>
                <a:defRPr/>
              </a:pPr>
              <a:t>‹#›</a:t>
            </a:fld>
            <a:endParaRPr lang="en-US" dirty="0"/>
          </a:p>
        </p:txBody>
      </p:sp>
    </p:spTree>
    <p:extLst>
      <p:ext uri="{BB962C8B-B14F-4D97-AF65-F5344CB8AC3E}">
        <p14:creationId xmlns:p14="http://schemas.microsoft.com/office/powerpoint/2010/main" val="26688433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3"/>
          <p:cNvSpPr>
            <a:spLocks noChangeShapeType="1"/>
          </p:cNvSpPr>
          <p:nvPr/>
        </p:nvSpPr>
        <p:spPr bwMode="auto">
          <a:xfrm>
            <a:off x="609600" y="2209800"/>
            <a:ext cx="8001000" cy="0"/>
          </a:xfrm>
          <a:prstGeom prst="line">
            <a:avLst/>
          </a:prstGeom>
          <a:noFill/>
          <a:ln w="28575">
            <a:solidFill>
              <a:srgbClr val="A50021"/>
            </a:solidFill>
            <a:round/>
            <a:headEnd/>
            <a:tailEnd/>
          </a:ln>
          <a:extLst>
            <a:ext uri="{909E8E84-426E-40DD-AFC4-6F175D3DCCD1}">
              <a14:hiddenFill xmlns:a14="http://schemas.microsoft.com/office/drawing/2010/main">
                <a:noFill/>
              </a14:hiddenFill>
            </a:ext>
          </a:extLst>
        </p:spPr>
        <p:txBody>
          <a:bodyPr wrap="none" lIns="91324" tIns="45662" rIns="91324" bIns="45662" anchor="ctr"/>
          <a:lstStyle/>
          <a:p>
            <a:pPr eaLnBrk="0" hangingPunct="0">
              <a:defRPr/>
            </a:pPr>
            <a:endParaRPr lang="en-US" sz="2300">
              <a:solidFill>
                <a:srgbClr val="000000"/>
              </a:solidFill>
              <a:effectLst>
                <a:outerShdw blurRad="38100" dist="38100" dir="2700000" algn="tl">
                  <a:srgbClr val="000000">
                    <a:alpha val="43137"/>
                  </a:srgbClr>
                </a:outerShdw>
              </a:effectLst>
              <a:latin typeface="Arial" pitchFamily="34" charset="0"/>
              <a:cs typeface="+mn-cs"/>
            </a:endParaRPr>
          </a:p>
        </p:txBody>
      </p:sp>
      <p:grpSp>
        <p:nvGrpSpPr>
          <p:cNvPr id="6" name="Group 7"/>
          <p:cNvGrpSpPr>
            <a:grpSpLocks/>
          </p:cNvGrpSpPr>
          <p:nvPr/>
        </p:nvGrpSpPr>
        <p:grpSpPr bwMode="auto">
          <a:xfrm>
            <a:off x="9898063" y="1693863"/>
            <a:ext cx="1374775" cy="3956050"/>
            <a:chOff x="6230" y="1070"/>
            <a:chExt cx="866" cy="2492"/>
          </a:xfrm>
        </p:grpSpPr>
        <p:sp>
          <p:nvSpPr>
            <p:cNvPr id="7" name="Rectangle 8"/>
            <p:cNvSpPr>
              <a:spLocks noChangeArrowheads="1"/>
            </p:cNvSpPr>
            <p:nvPr/>
          </p:nvSpPr>
          <p:spPr bwMode="auto">
            <a:xfrm>
              <a:off x="6237" y="1500"/>
              <a:ext cx="836" cy="503"/>
            </a:xfrm>
            <a:prstGeom prst="rect">
              <a:avLst/>
            </a:prstGeom>
            <a:solidFill>
              <a:srgbClr val="FAA1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eaLnBrk="0" hangingPunct="0">
                <a:defRPr/>
              </a:pPr>
              <a:endParaRPr lang="en-US" altLang="en-US" sz="1400" b="1" smtClean="0">
                <a:solidFill>
                  <a:srgbClr val="000000"/>
                </a:solidFill>
                <a:cs typeface="+mn-cs"/>
              </a:endParaRPr>
            </a:p>
            <a:p>
              <a:pPr algn="ctr" eaLnBrk="0" hangingPunct="0">
                <a:defRPr/>
              </a:pPr>
              <a:r>
                <a:rPr lang="en-US" altLang="en-US" sz="1400" b="1" smtClean="0">
                  <a:solidFill>
                    <a:srgbClr val="000000"/>
                  </a:solidFill>
                  <a:cs typeface="+mn-cs"/>
                </a:rPr>
                <a:t>ORANGE</a:t>
              </a:r>
              <a:br>
                <a:rPr lang="en-US" altLang="en-US" sz="1400" b="1" smtClean="0">
                  <a:solidFill>
                    <a:srgbClr val="000000"/>
                  </a:solidFill>
                  <a:cs typeface="+mn-cs"/>
                </a:rPr>
              </a:br>
              <a:r>
                <a:rPr lang="en-US" altLang="en-US" sz="1400" b="1" smtClean="0">
                  <a:solidFill>
                    <a:srgbClr val="000000"/>
                  </a:solidFill>
                  <a:cs typeface="+mn-cs"/>
                </a:rPr>
                <a:t>250, 161, 0</a:t>
              </a:r>
            </a:p>
          </p:txBody>
        </p:sp>
        <p:sp>
          <p:nvSpPr>
            <p:cNvPr id="8" name="Rectangle 9"/>
            <p:cNvSpPr>
              <a:spLocks noChangeArrowheads="1"/>
            </p:cNvSpPr>
            <p:nvPr/>
          </p:nvSpPr>
          <p:spPr bwMode="auto">
            <a:xfrm>
              <a:off x="6230" y="1070"/>
              <a:ext cx="836" cy="507"/>
            </a:xfrm>
            <a:prstGeom prst="rect">
              <a:avLst/>
            </a:prstGeom>
            <a:solidFill>
              <a:srgbClr val="000099"/>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0" hangingPunct="0">
                <a:defRPr/>
              </a:pPr>
              <a:endParaRPr lang="en-US" altLang="en-US" smtClean="0">
                <a:solidFill>
                  <a:srgbClr val="000000"/>
                </a:solidFill>
                <a:latin typeface="Times New Roman" pitchFamily="18" charset="0"/>
                <a:cs typeface="+mn-cs"/>
              </a:endParaRPr>
            </a:p>
          </p:txBody>
        </p:sp>
        <p:sp>
          <p:nvSpPr>
            <p:cNvPr id="9" name="Rectangle 10"/>
            <p:cNvSpPr>
              <a:spLocks noChangeArrowheads="1"/>
            </p:cNvSpPr>
            <p:nvPr/>
          </p:nvSpPr>
          <p:spPr bwMode="auto">
            <a:xfrm>
              <a:off x="6243" y="2006"/>
              <a:ext cx="836" cy="507"/>
            </a:xfrm>
            <a:prstGeom prst="rect">
              <a:avLst/>
            </a:prstGeom>
            <a:solidFill>
              <a:srgbClr val="8000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0" hangingPunct="0">
                <a:defRPr/>
              </a:pPr>
              <a:endParaRPr lang="en-US" altLang="en-US" smtClean="0">
                <a:solidFill>
                  <a:srgbClr val="000000"/>
                </a:solidFill>
                <a:latin typeface="Times New Roman" pitchFamily="18" charset="0"/>
                <a:cs typeface="+mn-cs"/>
              </a:endParaRPr>
            </a:p>
          </p:txBody>
        </p:sp>
        <p:sp>
          <p:nvSpPr>
            <p:cNvPr id="10" name="Rectangle 11"/>
            <p:cNvSpPr>
              <a:spLocks noChangeArrowheads="1"/>
            </p:cNvSpPr>
            <p:nvPr/>
          </p:nvSpPr>
          <p:spPr bwMode="auto">
            <a:xfrm>
              <a:off x="6245" y="2543"/>
              <a:ext cx="836" cy="507"/>
            </a:xfrm>
            <a:prstGeom prst="rect">
              <a:avLst/>
            </a:prstGeom>
            <a:solidFill>
              <a:srgbClr val="009999"/>
            </a:solidFill>
            <a:ln w="12700">
              <a:solidFill>
                <a:srgbClr val="009999"/>
              </a:solidFill>
              <a:miter lim="800000"/>
              <a:headEnd type="none" w="sm" len="sm"/>
              <a:tailEnd type="none" w="sm" len="sm"/>
            </a:ln>
          </p:spPr>
          <p:txBody>
            <a:bodyPr wrap="none"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0" hangingPunct="0">
                <a:defRPr/>
              </a:pPr>
              <a:endParaRPr lang="en-US" altLang="en-US" smtClean="0">
                <a:solidFill>
                  <a:srgbClr val="000000"/>
                </a:solidFill>
                <a:latin typeface="Times New Roman" pitchFamily="18" charset="0"/>
                <a:cs typeface="+mn-cs"/>
              </a:endParaRPr>
            </a:p>
          </p:txBody>
        </p:sp>
        <p:sp>
          <p:nvSpPr>
            <p:cNvPr id="11" name="Rectangle 12"/>
            <p:cNvSpPr>
              <a:spLocks noChangeArrowheads="1"/>
            </p:cNvSpPr>
            <p:nvPr/>
          </p:nvSpPr>
          <p:spPr bwMode="auto">
            <a:xfrm>
              <a:off x="6247" y="3047"/>
              <a:ext cx="836" cy="503"/>
            </a:xfrm>
            <a:prstGeom prst="rect">
              <a:avLst/>
            </a:prstGeom>
            <a:solidFill>
              <a:srgbClr val="99CC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0" hangingPunct="0">
                <a:defRPr/>
              </a:pPr>
              <a:endParaRPr lang="en-US" altLang="en-US" smtClean="0">
                <a:solidFill>
                  <a:srgbClr val="000000"/>
                </a:solidFill>
                <a:latin typeface="Times New Roman" pitchFamily="18" charset="0"/>
                <a:cs typeface="+mn-cs"/>
              </a:endParaRPr>
            </a:p>
          </p:txBody>
        </p:sp>
        <p:sp>
          <p:nvSpPr>
            <p:cNvPr id="12" name="Rectangle 13"/>
            <p:cNvSpPr>
              <a:spLocks noChangeArrowheads="1"/>
            </p:cNvSpPr>
            <p:nvPr/>
          </p:nvSpPr>
          <p:spPr bwMode="auto">
            <a:xfrm>
              <a:off x="6258" y="2036"/>
              <a:ext cx="836"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eaLnBrk="0" hangingPunct="0">
                <a:defRPr/>
              </a:pPr>
              <a:r>
                <a:rPr lang="en-US" altLang="en-US" sz="1400" b="1" smtClean="0">
                  <a:solidFill>
                    <a:srgbClr val="FFFFFF"/>
                  </a:solidFill>
                  <a:cs typeface="+mn-cs"/>
                </a:rPr>
                <a:t>RED</a:t>
              </a:r>
              <a:br>
                <a:rPr lang="en-US" altLang="en-US" sz="1400" b="1" smtClean="0">
                  <a:solidFill>
                    <a:srgbClr val="FFFFFF"/>
                  </a:solidFill>
                  <a:cs typeface="+mn-cs"/>
                </a:rPr>
              </a:br>
              <a:r>
                <a:rPr lang="en-US" altLang="en-US" sz="1400" b="1" smtClean="0">
                  <a:solidFill>
                    <a:srgbClr val="FFFFFF"/>
                  </a:solidFill>
                  <a:cs typeface="+mn-cs"/>
                </a:rPr>
                <a:t>128, 0, 0</a:t>
              </a:r>
            </a:p>
          </p:txBody>
        </p:sp>
        <p:sp>
          <p:nvSpPr>
            <p:cNvPr id="13" name="Rectangle 14"/>
            <p:cNvSpPr>
              <a:spLocks noChangeArrowheads="1"/>
            </p:cNvSpPr>
            <p:nvPr/>
          </p:nvSpPr>
          <p:spPr bwMode="auto">
            <a:xfrm>
              <a:off x="6260" y="2561"/>
              <a:ext cx="836"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eaLnBrk="0" hangingPunct="0">
                <a:defRPr/>
              </a:pPr>
              <a:r>
                <a:rPr lang="en-US" altLang="en-US" sz="1400" b="1" smtClean="0">
                  <a:solidFill>
                    <a:srgbClr val="FFFFFF"/>
                  </a:solidFill>
                  <a:cs typeface="+mn-cs"/>
                </a:rPr>
                <a:t>TURQUOISE</a:t>
              </a:r>
              <a:br>
                <a:rPr lang="en-US" altLang="en-US" sz="1400" b="1" smtClean="0">
                  <a:solidFill>
                    <a:srgbClr val="FFFFFF"/>
                  </a:solidFill>
                  <a:cs typeface="+mn-cs"/>
                </a:rPr>
              </a:br>
              <a:r>
                <a:rPr lang="en-US" altLang="en-US" sz="1400" b="1" smtClean="0">
                  <a:solidFill>
                    <a:srgbClr val="FFFFFF"/>
                  </a:solidFill>
                  <a:cs typeface="+mn-cs"/>
                </a:rPr>
                <a:t>0, 153, 153</a:t>
              </a:r>
            </a:p>
          </p:txBody>
        </p:sp>
        <p:sp>
          <p:nvSpPr>
            <p:cNvPr id="14" name="Rectangle 15"/>
            <p:cNvSpPr>
              <a:spLocks noChangeArrowheads="1"/>
            </p:cNvSpPr>
            <p:nvPr/>
          </p:nvSpPr>
          <p:spPr bwMode="auto">
            <a:xfrm>
              <a:off x="6259" y="3055"/>
              <a:ext cx="836"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eaLnBrk="0" hangingPunct="0">
                <a:defRPr/>
              </a:pPr>
              <a:r>
                <a:rPr lang="en-US" altLang="en-US" sz="1400" b="1" smtClean="0">
                  <a:solidFill>
                    <a:srgbClr val="000000"/>
                  </a:solidFill>
                  <a:cs typeface="+mn-cs"/>
                </a:rPr>
                <a:t>GREEN</a:t>
              </a:r>
              <a:br>
                <a:rPr lang="en-US" altLang="en-US" sz="1400" b="1" smtClean="0">
                  <a:solidFill>
                    <a:srgbClr val="000000"/>
                  </a:solidFill>
                  <a:cs typeface="+mn-cs"/>
                </a:rPr>
              </a:br>
              <a:r>
                <a:rPr lang="en-US" altLang="en-US" sz="1400" b="1" smtClean="0">
                  <a:solidFill>
                    <a:srgbClr val="000000"/>
                  </a:solidFill>
                  <a:cs typeface="+mn-cs"/>
                </a:rPr>
                <a:t>153, 204, 0</a:t>
              </a:r>
            </a:p>
          </p:txBody>
        </p:sp>
        <p:sp>
          <p:nvSpPr>
            <p:cNvPr id="15" name="Rectangle 16"/>
            <p:cNvSpPr>
              <a:spLocks noChangeArrowheads="1"/>
            </p:cNvSpPr>
            <p:nvPr/>
          </p:nvSpPr>
          <p:spPr bwMode="auto">
            <a:xfrm>
              <a:off x="6231" y="1079"/>
              <a:ext cx="836"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eaLnBrk="0" hangingPunct="0">
                <a:defRPr/>
              </a:pPr>
              <a:r>
                <a:rPr lang="en-US" altLang="en-US" sz="1400" b="1" smtClean="0">
                  <a:solidFill>
                    <a:srgbClr val="FFFFFF"/>
                  </a:solidFill>
                  <a:cs typeface="+mn-cs"/>
                </a:rPr>
                <a:t>BLUE</a:t>
              </a:r>
              <a:br>
                <a:rPr lang="en-US" altLang="en-US" sz="1400" b="1" smtClean="0">
                  <a:solidFill>
                    <a:srgbClr val="FFFFFF"/>
                  </a:solidFill>
                  <a:cs typeface="+mn-cs"/>
                </a:rPr>
              </a:br>
              <a:r>
                <a:rPr lang="en-US" altLang="en-US" sz="1400" b="1" smtClean="0">
                  <a:solidFill>
                    <a:srgbClr val="FFFFFF"/>
                  </a:solidFill>
                  <a:cs typeface="+mn-cs"/>
                </a:rPr>
                <a:t>0, 0, 153</a:t>
              </a:r>
            </a:p>
          </p:txBody>
        </p:sp>
      </p:grpSp>
      <p:pic>
        <p:nvPicPr>
          <p:cNvPr id="16" name="Picture 9" descr="F:\Anil\SAFETY\SAFETY C ATCH\Logo Safety Catch\Logo 1.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305550"/>
            <a:ext cx="2960688"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7428" name="Rectangle 4"/>
          <p:cNvSpPr>
            <a:spLocks noGrp="1" noChangeArrowheads="1"/>
          </p:cNvSpPr>
          <p:nvPr>
            <p:ph type="ctrTitle"/>
          </p:nvPr>
        </p:nvSpPr>
        <p:spPr>
          <a:xfrm>
            <a:off x="609600" y="457200"/>
            <a:ext cx="8001000" cy="1600200"/>
          </a:xfrm>
        </p:spPr>
        <p:txBody>
          <a:bodyPr/>
          <a:lstStyle>
            <a:lvl1pPr algn="ctr">
              <a:defRPr/>
            </a:lvl1pPr>
          </a:lstStyle>
          <a:p>
            <a:r>
              <a:rPr lang="en-US"/>
              <a:t>Click to edit Master title style</a:t>
            </a:r>
          </a:p>
        </p:txBody>
      </p:sp>
      <p:sp>
        <p:nvSpPr>
          <p:cNvPr id="487429" name="Rectangle 5"/>
          <p:cNvSpPr>
            <a:spLocks noGrp="1" noChangeArrowheads="1"/>
          </p:cNvSpPr>
          <p:nvPr>
            <p:ph type="subTitle" idx="1"/>
          </p:nvPr>
        </p:nvSpPr>
        <p:spPr>
          <a:xfrm>
            <a:off x="1371600" y="2286000"/>
            <a:ext cx="6400800" cy="533400"/>
          </a:xfrm>
        </p:spPr>
        <p:txBody>
          <a:bodyPr/>
          <a:lstStyle>
            <a:lvl1pPr algn="ctr">
              <a:defRPr/>
            </a:lvl1pPr>
          </a:lstStyle>
          <a:p>
            <a:r>
              <a:rPr lang="en-US"/>
              <a:t>Click to edit Master subtitle style</a:t>
            </a:r>
          </a:p>
        </p:txBody>
      </p:sp>
    </p:spTree>
    <p:extLst>
      <p:ext uri="{BB962C8B-B14F-4D97-AF65-F5344CB8AC3E}">
        <p14:creationId xmlns:p14="http://schemas.microsoft.com/office/powerpoint/2010/main" val="36047491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kumimoji="1">
                <a:effectLst>
                  <a:outerShdw blurRad="38100" dist="38100" dir="2700000" algn="tl">
                    <a:srgbClr val="000000">
                      <a:alpha val="43137"/>
                    </a:srgbClr>
                  </a:outerShdw>
                </a:effectLst>
                <a:latin typeface="Times New Roman" pitchFamily="18" charset="0"/>
              </a:defRPr>
            </a:lvl1pPr>
          </a:lstStyle>
          <a:p>
            <a:pPr>
              <a:defRPr/>
            </a:pPr>
            <a:endParaRPr lang="en-US"/>
          </a:p>
          <a:p>
            <a:pPr>
              <a:defRPr/>
            </a:pPr>
            <a:endParaRPr lang="en-US"/>
          </a:p>
        </p:txBody>
      </p:sp>
    </p:spTree>
    <p:extLst>
      <p:ext uri="{BB962C8B-B14F-4D97-AF65-F5344CB8AC3E}">
        <p14:creationId xmlns:p14="http://schemas.microsoft.com/office/powerpoint/2010/main" val="20052119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28"/>
            <a:ext cx="7772400" cy="1500187"/>
          </a:xfrm>
        </p:spPr>
        <p:txBody>
          <a:bodyPr anchor="b"/>
          <a:lstStyle>
            <a:lvl1pPr marL="0" indent="0">
              <a:buNone/>
              <a:defRPr sz="2000"/>
            </a:lvl1pPr>
            <a:lvl2pPr marL="456628" indent="0">
              <a:buNone/>
              <a:defRPr sz="1800"/>
            </a:lvl2pPr>
            <a:lvl3pPr marL="913260" indent="0">
              <a:buNone/>
              <a:defRPr sz="1600"/>
            </a:lvl3pPr>
            <a:lvl4pPr marL="1369885" indent="0">
              <a:buNone/>
              <a:defRPr sz="1400"/>
            </a:lvl4pPr>
            <a:lvl5pPr marL="1826518" indent="0">
              <a:buNone/>
              <a:defRPr sz="1400"/>
            </a:lvl5pPr>
            <a:lvl6pPr marL="2283149" indent="0">
              <a:buNone/>
              <a:defRPr sz="1400"/>
            </a:lvl6pPr>
            <a:lvl7pPr marL="2739779" indent="0">
              <a:buNone/>
              <a:defRPr sz="1400"/>
            </a:lvl7pPr>
            <a:lvl8pPr marL="3196410" indent="0">
              <a:buNone/>
              <a:defRPr sz="1400"/>
            </a:lvl8pPr>
            <a:lvl9pPr marL="365304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kumimoji="1">
                <a:effectLst>
                  <a:outerShdw blurRad="38100" dist="38100" dir="2700000" algn="tl">
                    <a:srgbClr val="000000">
                      <a:alpha val="43137"/>
                    </a:srgbClr>
                  </a:outerShdw>
                </a:effectLst>
                <a:latin typeface="Times New Roman" pitchFamily="18" charset="0"/>
              </a:defRPr>
            </a:lvl1pPr>
          </a:lstStyle>
          <a:p>
            <a:pPr>
              <a:defRPr/>
            </a:pPr>
            <a:endParaRPr lang="en-US"/>
          </a:p>
          <a:p>
            <a:pPr>
              <a:defRPr/>
            </a:pPr>
            <a:endParaRPr lang="en-US"/>
          </a:p>
        </p:txBody>
      </p:sp>
    </p:spTree>
    <p:extLst>
      <p:ext uri="{BB962C8B-B14F-4D97-AF65-F5344CB8AC3E}">
        <p14:creationId xmlns:p14="http://schemas.microsoft.com/office/powerpoint/2010/main" val="15797675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6801" y="2057400"/>
            <a:ext cx="36957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14901" y="2057400"/>
            <a:ext cx="36957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kumimoji="1">
                <a:effectLst>
                  <a:outerShdw blurRad="38100" dist="38100" dir="2700000" algn="tl">
                    <a:srgbClr val="000000">
                      <a:alpha val="43137"/>
                    </a:srgbClr>
                  </a:outerShdw>
                </a:effectLst>
                <a:latin typeface="Times New Roman" pitchFamily="18" charset="0"/>
              </a:defRPr>
            </a:lvl1pPr>
          </a:lstStyle>
          <a:p>
            <a:pPr>
              <a:defRPr/>
            </a:pPr>
            <a:endParaRPr lang="en-US"/>
          </a:p>
          <a:p>
            <a:pPr>
              <a:defRPr/>
            </a:pPr>
            <a:endParaRPr lang="en-US"/>
          </a:p>
        </p:txBody>
      </p:sp>
    </p:spTree>
    <p:extLst>
      <p:ext uri="{BB962C8B-B14F-4D97-AF65-F5344CB8AC3E}">
        <p14:creationId xmlns:p14="http://schemas.microsoft.com/office/powerpoint/2010/main" val="3203497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pic>
        <p:nvPicPr>
          <p:cNvPr id="2" name="Picture 12" descr="Logo_saipem"/>
          <p:cNvPicPr>
            <a:picLocks noChangeAspect="1" noChangeArrowheads="1"/>
          </p:cNvPicPr>
          <p:nvPr userDrawn="1"/>
        </p:nvPicPr>
        <p:blipFill>
          <a:blip r:embed="rId2"/>
          <a:srcRect/>
          <a:stretch>
            <a:fillRect/>
          </a:stretch>
        </p:blipFill>
        <p:spPr bwMode="auto">
          <a:xfrm>
            <a:off x="238125" y="6324600"/>
            <a:ext cx="1109663" cy="533400"/>
          </a:xfrm>
          <a:prstGeom prst="rect">
            <a:avLst/>
          </a:prstGeom>
          <a:noFill/>
          <a:ln w="9525">
            <a:noFill/>
            <a:miter lim="800000"/>
            <a:headEnd/>
            <a:tailEnd/>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7"/>
            <a:ext cx="4040188" cy="639762"/>
          </a:xfrm>
        </p:spPr>
        <p:txBody>
          <a:bodyPr anchor="b"/>
          <a:lstStyle>
            <a:lvl1pPr marL="0" indent="0">
              <a:buNone/>
              <a:defRPr sz="2400" b="1"/>
            </a:lvl1pPr>
            <a:lvl2pPr marL="456628" indent="0">
              <a:buNone/>
              <a:defRPr sz="2000" b="1"/>
            </a:lvl2pPr>
            <a:lvl3pPr marL="913260" indent="0">
              <a:buNone/>
              <a:defRPr sz="1800" b="1"/>
            </a:lvl3pPr>
            <a:lvl4pPr marL="1369885" indent="0">
              <a:buNone/>
              <a:defRPr sz="1600" b="1"/>
            </a:lvl4pPr>
            <a:lvl5pPr marL="1826518" indent="0">
              <a:buNone/>
              <a:defRPr sz="1600" b="1"/>
            </a:lvl5pPr>
            <a:lvl6pPr marL="2283149" indent="0">
              <a:buNone/>
              <a:defRPr sz="1600" b="1"/>
            </a:lvl6pPr>
            <a:lvl7pPr marL="2739779" indent="0">
              <a:buNone/>
              <a:defRPr sz="1600" b="1"/>
            </a:lvl7pPr>
            <a:lvl8pPr marL="3196410" indent="0">
              <a:buNone/>
              <a:defRPr sz="1600" b="1"/>
            </a:lvl8pPr>
            <a:lvl9pPr marL="365304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9"/>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7"/>
            <a:ext cx="4041775" cy="639762"/>
          </a:xfrm>
        </p:spPr>
        <p:txBody>
          <a:bodyPr anchor="b"/>
          <a:lstStyle>
            <a:lvl1pPr marL="0" indent="0">
              <a:buNone/>
              <a:defRPr sz="2400" b="1"/>
            </a:lvl1pPr>
            <a:lvl2pPr marL="456628" indent="0">
              <a:buNone/>
              <a:defRPr sz="2000" b="1"/>
            </a:lvl2pPr>
            <a:lvl3pPr marL="913260" indent="0">
              <a:buNone/>
              <a:defRPr sz="1800" b="1"/>
            </a:lvl3pPr>
            <a:lvl4pPr marL="1369885" indent="0">
              <a:buNone/>
              <a:defRPr sz="1600" b="1"/>
            </a:lvl4pPr>
            <a:lvl5pPr marL="1826518" indent="0">
              <a:buNone/>
              <a:defRPr sz="1600" b="1"/>
            </a:lvl5pPr>
            <a:lvl6pPr marL="2283149" indent="0">
              <a:buNone/>
              <a:defRPr sz="1600" b="1"/>
            </a:lvl6pPr>
            <a:lvl7pPr marL="2739779" indent="0">
              <a:buNone/>
              <a:defRPr sz="1600" b="1"/>
            </a:lvl7pPr>
            <a:lvl8pPr marL="3196410" indent="0">
              <a:buNone/>
              <a:defRPr sz="1600" b="1"/>
            </a:lvl8pPr>
            <a:lvl9pPr marL="365304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9"/>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kumimoji="1">
                <a:effectLst>
                  <a:outerShdw blurRad="38100" dist="38100" dir="2700000" algn="tl">
                    <a:srgbClr val="000000">
                      <a:alpha val="43137"/>
                    </a:srgbClr>
                  </a:outerShdw>
                </a:effectLst>
                <a:latin typeface="Times New Roman" pitchFamily="18" charset="0"/>
              </a:defRPr>
            </a:lvl1pPr>
          </a:lstStyle>
          <a:p>
            <a:pPr>
              <a:defRPr/>
            </a:pPr>
            <a:endParaRPr lang="en-US"/>
          </a:p>
          <a:p>
            <a:pPr>
              <a:defRPr/>
            </a:pPr>
            <a:endParaRPr lang="en-US"/>
          </a:p>
        </p:txBody>
      </p:sp>
    </p:spTree>
    <p:extLst>
      <p:ext uri="{BB962C8B-B14F-4D97-AF65-F5344CB8AC3E}">
        <p14:creationId xmlns:p14="http://schemas.microsoft.com/office/powerpoint/2010/main" val="2977569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kumimoji="1">
                <a:effectLst>
                  <a:outerShdw blurRad="38100" dist="38100" dir="2700000" algn="tl">
                    <a:srgbClr val="000000">
                      <a:alpha val="43137"/>
                    </a:srgbClr>
                  </a:outerShdw>
                </a:effectLst>
                <a:latin typeface="Times New Roman" pitchFamily="18" charset="0"/>
              </a:defRPr>
            </a:lvl1pPr>
          </a:lstStyle>
          <a:p>
            <a:pPr>
              <a:defRPr/>
            </a:pPr>
            <a:endParaRPr lang="en-US"/>
          </a:p>
          <a:p>
            <a:pPr>
              <a:defRPr/>
            </a:pPr>
            <a:endParaRPr lang="en-US"/>
          </a:p>
        </p:txBody>
      </p:sp>
    </p:spTree>
    <p:extLst>
      <p:ext uri="{BB962C8B-B14F-4D97-AF65-F5344CB8AC3E}">
        <p14:creationId xmlns:p14="http://schemas.microsoft.com/office/powerpoint/2010/main" val="25812952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kumimoji="1">
                <a:effectLst>
                  <a:outerShdw blurRad="38100" dist="38100" dir="2700000" algn="tl">
                    <a:srgbClr val="000000">
                      <a:alpha val="43137"/>
                    </a:srgbClr>
                  </a:outerShdw>
                </a:effectLst>
                <a:latin typeface="Times New Roman" pitchFamily="18" charset="0"/>
              </a:defRPr>
            </a:lvl1pPr>
          </a:lstStyle>
          <a:p>
            <a:pPr>
              <a:defRPr/>
            </a:pPr>
            <a:endParaRPr lang="en-US"/>
          </a:p>
          <a:p>
            <a:pPr>
              <a:defRPr/>
            </a:pPr>
            <a:endParaRPr lang="en-US"/>
          </a:p>
        </p:txBody>
      </p:sp>
    </p:spTree>
    <p:extLst>
      <p:ext uri="{BB962C8B-B14F-4D97-AF65-F5344CB8AC3E}">
        <p14:creationId xmlns:p14="http://schemas.microsoft.com/office/powerpoint/2010/main" val="28734238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5"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64" y="273065"/>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5" y="1435113"/>
            <a:ext cx="3008313" cy="4691063"/>
          </a:xfrm>
        </p:spPr>
        <p:txBody>
          <a:bodyPr/>
          <a:lstStyle>
            <a:lvl1pPr marL="0" indent="0">
              <a:buNone/>
              <a:defRPr sz="1400"/>
            </a:lvl1pPr>
            <a:lvl2pPr marL="456628" indent="0">
              <a:buNone/>
              <a:defRPr sz="1200"/>
            </a:lvl2pPr>
            <a:lvl3pPr marL="913260" indent="0">
              <a:buNone/>
              <a:defRPr sz="1000"/>
            </a:lvl3pPr>
            <a:lvl4pPr marL="1369885" indent="0">
              <a:buNone/>
              <a:defRPr sz="900"/>
            </a:lvl4pPr>
            <a:lvl5pPr marL="1826518" indent="0">
              <a:buNone/>
              <a:defRPr sz="900"/>
            </a:lvl5pPr>
            <a:lvl6pPr marL="2283149" indent="0">
              <a:buNone/>
              <a:defRPr sz="900"/>
            </a:lvl6pPr>
            <a:lvl7pPr marL="2739779" indent="0">
              <a:buNone/>
              <a:defRPr sz="900"/>
            </a:lvl7pPr>
            <a:lvl8pPr marL="3196410" indent="0">
              <a:buNone/>
              <a:defRPr sz="900"/>
            </a:lvl8pPr>
            <a:lvl9pPr marL="365304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kumimoji="1">
                <a:effectLst>
                  <a:outerShdw blurRad="38100" dist="38100" dir="2700000" algn="tl">
                    <a:srgbClr val="000000">
                      <a:alpha val="43137"/>
                    </a:srgbClr>
                  </a:outerShdw>
                </a:effectLst>
                <a:latin typeface="Times New Roman" pitchFamily="18" charset="0"/>
              </a:defRPr>
            </a:lvl1pPr>
          </a:lstStyle>
          <a:p>
            <a:pPr>
              <a:defRPr/>
            </a:pPr>
            <a:endParaRPr lang="en-US"/>
          </a:p>
          <a:p>
            <a:pPr>
              <a:defRPr/>
            </a:pPr>
            <a:endParaRPr lang="en-US"/>
          </a:p>
        </p:txBody>
      </p:sp>
    </p:spTree>
    <p:extLst>
      <p:ext uri="{BB962C8B-B14F-4D97-AF65-F5344CB8AC3E}">
        <p14:creationId xmlns:p14="http://schemas.microsoft.com/office/powerpoint/2010/main" val="17106351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4"/>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628" indent="0">
              <a:buNone/>
              <a:defRPr sz="2800"/>
            </a:lvl2pPr>
            <a:lvl3pPr marL="913260" indent="0">
              <a:buNone/>
              <a:defRPr sz="2400"/>
            </a:lvl3pPr>
            <a:lvl4pPr marL="1369885" indent="0">
              <a:buNone/>
              <a:defRPr sz="2000"/>
            </a:lvl4pPr>
            <a:lvl5pPr marL="1826518" indent="0">
              <a:buNone/>
              <a:defRPr sz="2000"/>
            </a:lvl5pPr>
            <a:lvl6pPr marL="2283149" indent="0">
              <a:buNone/>
              <a:defRPr sz="2000"/>
            </a:lvl6pPr>
            <a:lvl7pPr marL="2739779" indent="0">
              <a:buNone/>
              <a:defRPr sz="2000"/>
            </a:lvl7pPr>
            <a:lvl8pPr marL="3196410" indent="0">
              <a:buNone/>
              <a:defRPr sz="2000"/>
            </a:lvl8pPr>
            <a:lvl9pPr marL="365304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42"/>
            <a:ext cx="5486400" cy="804862"/>
          </a:xfrm>
        </p:spPr>
        <p:txBody>
          <a:bodyPr/>
          <a:lstStyle>
            <a:lvl1pPr marL="0" indent="0">
              <a:buNone/>
              <a:defRPr sz="1400"/>
            </a:lvl1pPr>
            <a:lvl2pPr marL="456628" indent="0">
              <a:buNone/>
              <a:defRPr sz="1200"/>
            </a:lvl2pPr>
            <a:lvl3pPr marL="913260" indent="0">
              <a:buNone/>
              <a:defRPr sz="1000"/>
            </a:lvl3pPr>
            <a:lvl4pPr marL="1369885" indent="0">
              <a:buNone/>
              <a:defRPr sz="900"/>
            </a:lvl4pPr>
            <a:lvl5pPr marL="1826518" indent="0">
              <a:buNone/>
              <a:defRPr sz="900"/>
            </a:lvl5pPr>
            <a:lvl6pPr marL="2283149" indent="0">
              <a:buNone/>
              <a:defRPr sz="900"/>
            </a:lvl6pPr>
            <a:lvl7pPr marL="2739779" indent="0">
              <a:buNone/>
              <a:defRPr sz="900"/>
            </a:lvl7pPr>
            <a:lvl8pPr marL="3196410" indent="0">
              <a:buNone/>
              <a:defRPr sz="900"/>
            </a:lvl8pPr>
            <a:lvl9pPr marL="365304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kumimoji="1">
                <a:effectLst>
                  <a:outerShdw blurRad="38100" dist="38100" dir="2700000" algn="tl">
                    <a:srgbClr val="000000">
                      <a:alpha val="43137"/>
                    </a:srgbClr>
                  </a:outerShdw>
                </a:effectLst>
                <a:latin typeface="Times New Roman" pitchFamily="18" charset="0"/>
              </a:defRPr>
            </a:lvl1pPr>
          </a:lstStyle>
          <a:p>
            <a:pPr>
              <a:defRPr/>
            </a:pPr>
            <a:endParaRPr lang="en-US"/>
          </a:p>
          <a:p>
            <a:pPr>
              <a:defRPr/>
            </a:pPr>
            <a:endParaRPr lang="en-US"/>
          </a:p>
        </p:txBody>
      </p:sp>
    </p:spTree>
    <p:extLst>
      <p:ext uri="{BB962C8B-B14F-4D97-AF65-F5344CB8AC3E}">
        <p14:creationId xmlns:p14="http://schemas.microsoft.com/office/powerpoint/2010/main" val="36792062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kumimoji="1">
                <a:effectLst>
                  <a:outerShdw blurRad="38100" dist="38100" dir="2700000" algn="tl">
                    <a:srgbClr val="000000">
                      <a:alpha val="43137"/>
                    </a:srgbClr>
                  </a:outerShdw>
                </a:effectLst>
                <a:latin typeface="Times New Roman" pitchFamily="18" charset="0"/>
              </a:defRPr>
            </a:lvl1pPr>
          </a:lstStyle>
          <a:p>
            <a:pPr>
              <a:defRPr/>
            </a:pPr>
            <a:endParaRPr lang="en-US"/>
          </a:p>
          <a:p>
            <a:pPr>
              <a:defRPr/>
            </a:pPr>
            <a:endParaRPr lang="en-US"/>
          </a:p>
        </p:txBody>
      </p:sp>
    </p:spTree>
    <p:extLst>
      <p:ext uri="{BB962C8B-B14F-4D97-AF65-F5344CB8AC3E}">
        <p14:creationId xmlns:p14="http://schemas.microsoft.com/office/powerpoint/2010/main" val="13166658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64" y="762000"/>
            <a:ext cx="1885951"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66800" y="762000"/>
            <a:ext cx="5505451"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kumimoji="1">
                <a:effectLst>
                  <a:outerShdw blurRad="38100" dist="38100" dir="2700000" algn="tl">
                    <a:srgbClr val="000000">
                      <a:alpha val="43137"/>
                    </a:srgbClr>
                  </a:outerShdw>
                </a:effectLst>
                <a:latin typeface="Times New Roman" pitchFamily="18" charset="0"/>
              </a:defRPr>
            </a:lvl1pPr>
          </a:lstStyle>
          <a:p>
            <a:pPr>
              <a:defRPr/>
            </a:pPr>
            <a:endParaRPr lang="en-US"/>
          </a:p>
          <a:p>
            <a:pPr>
              <a:defRPr/>
            </a:pPr>
            <a:endParaRPr lang="en-US"/>
          </a:p>
        </p:txBody>
      </p:sp>
    </p:spTree>
    <p:extLst>
      <p:ext uri="{BB962C8B-B14F-4D97-AF65-F5344CB8AC3E}">
        <p14:creationId xmlns:p14="http://schemas.microsoft.com/office/powerpoint/2010/main" val="18416257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0"/>
            <a:ext cx="7543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066801" y="2057400"/>
            <a:ext cx="3695700"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14901" y="2057400"/>
            <a:ext cx="3695700"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kumimoji="1">
                <a:effectLst>
                  <a:outerShdw blurRad="38100" dist="38100" dir="2700000" algn="tl">
                    <a:srgbClr val="000000">
                      <a:alpha val="43137"/>
                    </a:srgbClr>
                  </a:outerShdw>
                </a:effectLst>
                <a:latin typeface="Times New Roman" pitchFamily="18" charset="0"/>
              </a:defRPr>
            </a:lvl1pPr>
          </a:lstStyle>
          <a:p>
            <a:pPr>
              <a:defRPr/>
            </a:pPr>
            <a:endParaRPr lang="en-US"/>
          </a:p>
          <a:p>
            <a:pPr>
              <a:defRPr/>
            </a:pPr>
            <a:endParaRPr lang="en-US"/>
          </a:p>
        </p:txBody>
      </p:sp>
    </p:spTree>
    <p:extLst>
      <p:ext uri="{BB962C8B-B14F-4D97-AF65-F5344CB8AC3E}">
        <p14:creationId xmlns:p14="http://schemas.microsoft.com/office/powerpoint/2010/main" val="18518255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0"/>
            <a:ext cx="7543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066801" y="2057400"/>
            <a:ext cx="3695700"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914901" y="2057400"/>
            <a:ext cx="3695700" cy="4191000"/>
          </a:xfrm>
        </p:spPr>
        <p:txBody>
          <a:bodyPr/>
          <a:lstStyle/>
          <a:p>
            <a:pPr lvl="0"/>
            <a:endParaRPr lang="en-US" noProof="0" dirty="0" smtClean="0"/>
          </a:p>
        </p:txBody>
      </p:sp>
      <p:sp>
        <p:nvSpPr>
          <p:cNvPr id="5" name="Footer Placeholder 4"/>
          <p:cNvSpPr>
            <a:spLocks noGrp="1"/>
          </p:cNvSpPr>
          <p:nvPr>
            <p:ph type="ftr" sz="quarter" idx="10"/>
          </p:nvPr>
        </p:nvSpPr>
        <p:spPr/>
        <p:txBody>
          <a:bodyPr/>
          <a:lstStyle>
            <a:lvl1pPr>
              <a:defRPr kumimoji="1">
                <a:effectLst>
                  <a:outerShdw blurRad="38100" dist="38100" dir="2700000" algn="tl">
                    <a:srgbClr val="000000">
                      <a:alpha val="43137"/>
                    </a:srgbClr>
                  </a:outerShdw>
                </a:effectLst>
                <a:latin typeface="Times New Roman" pitchFamily="18" charset="0"/>
              </a:defRPr>
            </a:lvl1pPr>
          </a:lstStyle>
          <a:p>
            <a:pPr>
              <a:defRPr/>
            </a:pPr>
            <a:endParaRPr lang="en-US"/>
          </a:p>
          <a:p>
            <a:pPr>
              <a:defRPr/>
            </a:pPr>
            <a:endParaRPr lang="en-US"/>
          </a:p>
        </p:txBody>
      </p:sp>
    </p:spTree>
    <p:extLst>
      <p:ext uri="{BB962C8B-B14F-4D97-AF65-F5344CB8AC3E}">
        <p14:creationId xmlns:p14="http://schemas.microsoft.com/office/powerpoint/2010/main" val="15305910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xfrm>
            <a:off x="685800" y="6248400"/>
            <a:ext cx="1905000" cy="457200"/>
          </a:xfrm>
          <a:prstGeom prst="rect">
            <a:avLst/>
          </a:prstGeom>
        </p:spPr>
        <p:txBody>
          <a:bodyPr lIns="91324" tIns="45662" rIns="91324" bIns="45662"/>
          <a:lstStyle>
            <a:lvl1pPr>
              <a:defRPr kumimoji="0" sz="2400">
                <a:solidFill>
                  <a:srgbClr val="000000"/>
                </a:solidFill>
                <a:effectLst/>
                <a:latin typeface="Times New Roman" pitchFamily="18" charset="0"/>
              </a:defRPr>
            </a:lvl1pPr>
          </a:lstStyle>
          <a:p>
            <a:pPr eaLnBrk="0" hangingPunct="0">
              <a:defRPr/>
            </a:pPr>
            <a:endParaRPr lang="en-US">
              <a:cs typeface="+mn-cs"/>
            </a:endParaRPr>
          </a:p>
        </p:txBody>
      </p:sp>
      <p:sp>
        <p:nvSpPr>
          <p:cNvPr id="7" name="Rectangle 5"/>
          <p:cNvSpPr>
            <a:spLocks noGrp="1" noChangeArrowheads="1"/>
          </p:cNvSpPr>
          <p:nvPr>
            <p:ph type="ftr" sz="quarter" idx="11"/>
          </p:nvPr>
        </p:nvSpPr>
        <p:spPr/>
        <p:txBody>
          <a:bodyPr/>
          <a:lstStyle>
            <a:lvl1pPr>
              <a:defRPr kumimoji="1">
                <a:effectLst>
                  <a:outerShdw blurRad="38100" dist="38100" dir="2700000" algn="tl">
                    <a:srgbClr val="000000">
                      <a:alpha val="43137"/>
                    </a:srgbClr>
                  </a:outerShdw>
                </a:effectLst>
              </a:defRPr>
            </a:lvl1pPr>
          </a:lstStyle>
          <a:p>
            <a:pPr>
              <a:defRPr/>
            </a:pPr>
            <a:endParaRPr lang="en-US"/>
          </a:p>
        </p:txBody>
      </p:sp>
      <p:sp>
        <p:nvSpPr>
          <p:cNvPr id="8" name="Rectangle 6"/>
          <p:cNvSpPr>
            <a:spLocks noGrp="1" noChangeArrowheads="1"/>
          </p:cNvSpPr>
          <p:nvPr>
            <p:ph type="sldNum" sz="quarter" idx="12"/>
          </p:nvPr>
        </p:nvSpPr>
        <p:spPr>
          <a:xfrm>
            <a:off x="6553200" y="6248400"/>
            <a:ext cx="1905000" cy="457200"/>
          </a:xfrm>
          <a:prstGeom prst="rect">
            <a:avLst/>
          </a:prstGeom>
        </p:spPr>
        <p:txBody>
          <a:bodyPr lIns="91324" tIns="45662" rIns="91324" bIns="45662"/>
          <a:lstStyle>
            <a:lvl1pPr>
              <a:defRPr kumimoji="0" sz="2400">
                <a:solidFill>
                  <a:srgbClr val="000000"/>
                </a:solidFill>
                <a:effectLst/>
                <a:latin typeface="Times New Roman" pitchFamily="18" charset="0"/>
              </a:defRPr>
            </a:lvl1pPr>
          </a:lstStyle>
          <a:p>
            <a:pPr eaLnBrk="0" hangingPunct="0">
              <a:defRPr/>
            </a:pPr>
            <a:fld id="{67B5BB57-416B-4BF9-BD36-2B63E9A36D7F}" type="slidenum">
              <a:rPr lang="en-US">
                <a:cs typeface="+mn-cs"/>
              </a:rPr>
              <a:pPr eaLnBrk="0" hangingPunct="0">
                <a:defRPr/>
              </a:pPr>
              <a:t>‹#›</a:t>
            </a:fld>
            <a:endParaRPr lang="en-US" dirty="0">
              <a:cs typeface="+mn-cs"/>
            </a:endParaRPr>
          </a:p>
        </p:txBody>
      </p:sp>
    </p:spTree>
    <p:extLst>
      <p:ext uri="{BB962C8B-B14F-4D97-AF65-F5344CB8AC3E}">
        <p14:creationId xmlns:p14="http://schemas.microsoft.com/office/powerpoint/2010/main" val="1282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2" descr="Logo_saipem"/>
          <p:cNvPicPr>
            <a:picLocks noChangeAspect="1" noChangeArrowheads="1"/>
          </p:cNvPicPr>
          <p:nvPr userDrawn="1"/>
        </p:nvPicPr>
        <p:blipFill>
          <a:blip r:embed="rId2"/>
          <a:srcRect/>
          <a:stretch>
            <a:fillRect/>
          </a:stretch>
        </p:blipFill>
        <p:spPr bwMode="auto">
          <a:xfrm>
            <a:off x="238125" y="6324600"/>
            <a:ext cx="1109663" cy="533400"/>
          </a:xfrm>
          <a:prstGeom prst="rect">
            <a:avLst/>
          </a:prstGeom>
          <a:noFill/>
          <a:ln w="9525">
            <a:noFill/>
            <a:miter lim="800000"/>
            <a:headEnd/>
            <a:tailEnd/>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1D8BD707-D9CF-40AE-B4C6-C98DA3205C09}" type="datetimeFigureOut">
              <a:rPr lang="en-US" smtClean="0"/>
              <a:pPr/>
              <a:t>4/2/2024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2" name="Picture 12" descr="Logo_saipem"/>
          <p:cNvPicPr>
            <a:picLocks noChangeAspect="1" noChangeArrowheads="1"/>
          </p:cNvPicPr>
          <p:nvPr userDrawn="1"/>
        </p:nvPicPr>
        <p:blipFill>
          <a:blip r:embed="rId2"/>
          <a:srcRect/>
          <a:stretch>
            <a:fillRect/>
          </a:stretch>
        </p:blipFill>
        <p:spPr bwMode="auto">
          <a:xfrm>
            <a:off x="238125" y="6324600"/>
            <a:ext cx="1109663" cy="533400"/>
          </a:xfrm>
          <a:prstGeom prst="rect">
            <a:avLst/>
          </a:prstGeom>
          <a:noFill/>
          <a:ln w="9525">
            <a:noFill/>
            <a:miter lim="800000"/>
            <a:headEnd/>
            <a:tailEnd/>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pic>
        <p:nvPicPr>
          <p:cNvPr id="6" name="Picture 5" descr="RRC logo colour.ti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15188" y="6143625"/>
            <a:ext cx="1731962"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iStock_000005370498Large.jpg"/>
          <p:cNvPicPr>
            <a:picLocks noChangeAspect="1"/>
          </p:cNvPicPr>
          <p:nvPr userDrawn="1"/>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10" name="TextBox 9"/>
          <p:cNvSpPr txBox="1"/>
          <p:nvPr userDrawn="1"/>
        </p:nvSpPr>
        <p:spPr>
          <a:xfrm>
            <a:off x="0" y="6532563"/>
            <a:ext cx="1143000" cy="246062"/>
          </a:xfrm>
          <a:prstGeom prst="rect">
            <a:avLst/>
          </a:prstGeom>
          <a:noFill/>
        </p:spPr>
        <p:txBody>
          <a:bodyPr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defRPr/>
            </a:pPr>
            <a:r>
              <a:rPr lang="en-GB" sz="1000" dirty="0" smtClean="0">
                <a:solidFill>
                  <a:srgbClr val="000000"/>
                </a:solidFill>
              </a:rPr>
              <a:t>© RRC Training</a:t>
            </a:r>
            <a:endParaRPr lang="en-GB" sz="400" dirty="0">
              <a:solidFill>
                <a:srgbClr val="000000"/>
              </a:solidFill>
            </a:endParaRPr>
          </a:p>
        </p:txBody>
      </p:sp>
      <p:sp>
        <p:nvSpPr>
          <p:cNvPr id="5" name="Text Placeholder 4"/>
          <p:cNvSpPr>
            <a:spLocks noGrp="1"/>
          </p:cNvSpPr>
          <p:nvPr>
            <p:ph type="body" sz="quarter" idx="10"/>
          </p:nvPr>
        </p:nvSpPr>
        <p:spPr>
          <a:xfrm>
            <a:off x="1143000" y="6429377"/>
            <a:ext cx="3071813" cy="428647"/>
          </a:xfrm>
        </p:spPr>
        <p:txBody>
          <a:bodyPr/>
          <a:lstStyle>
            <a:lvl1pPr>
              <a:buFontTx/>
              <a:buNone/>
              <a:defRPr sz="1400">
                <a:solidFill>
                  <a:srgbClr val="000000"/>
                </a:solidFill>
                <a:latin typeface="Calibri" pitchFamily="34" charset="0"/>
              </a:defRPr>
            </a:lvl1pPr>
          </a:lstStyle>
          <a:p>
            <a:pPr lvl="0"/>
            <a:r>
              <a:rPr lang="en-US" smtClean="0"/>
              <a:t>Click to edit Master text styles</a:t>
            </a:r>
          </a:p>
        </p:txBody>
      </p:sp>
      <p:sp>
        <p:nvSpPr>
          <p:cNvPr id="8" name="Content Placeholder 3"/>
          <p:cNvSpPr>
            <a:spLocks noGrp="1"/>
          </p:cNvSpPr>
          <p:nvPr>
            <p:ph sz="half" idx="2"/>
          </p:nvPr>
        </p:nvSpPr>
        <p:spPr>
          <a:xfrm>
            <a:off x="1331640" y="1556792"/>
            <a:ext cx="7126560" cy="4586833"/>
          </a:xfrm>
        </p:spPr>
        <p:txBody>
          <a:bodyPr/>
          <a:lstStyle>
            <a:lvl1pPr>
              <a:buClrTx/>
              <a:defRPr sz="3200">
                <a:solidFill>
                  <a:srgbClr val="000000"/>
                </a:solidFill>
                <a:latin typeface="Calibri" pitchFamily="34" charset="0"/>
                <a:cs typeface="Calibri" pitchFamily="34" charset="0"/>
              </a:defRPr>
            </a:lvl1pPr>
            <a:lvl2pPr>
              <a:buClrTx/>
              <a:defRPr sz="2800">
                <a:solidFill>
                  <a:srgbClr val="000000"/>
                </a:solidFill>
                <a:latin typeface="Calibri" pitchFamily="34" charset="0"/>
                <a:cs typeface="Calibri" pitchFamily="34" charset="0"/>
              </a:defRPr>
            </a:lvl2pPr>
            <a:lvl3pPr>
              <a:buClrTx/>
              <a:defRPr sz="2400">
                <a:solidFill>
                  <a:srgbClr val="000000"/>
                </a:solidFill>
                <a:latin typeface="Calibri" pitchFamily="34" charset="0"/>
                <a:cs typeface="Calibri" pitchFamily="34" charset="0"/>
              </a:defRPr>
            </a:lvl3pPr>
            <a:lvl4pPr>
              <a:buClrTx/>
              <a:defRPr sz="2000">
                <a:solidFill>
                  <a:srgbClr val="000000"/>
                </a:solidFill>
                <a:latin typeface="Calibri" pitchFamily="34" charset="0"/>
                <a:cs typeface="Calibri" pitchFamily="34" charset="0"/>
              </a:defRPr>
            </a:lvl4pPr>
            <a:lvl5pPr>
              <a:buClrTx/>
              <a:defRPr sz="2000">
                <a:solidFill>
                  <a:srgbClr val="000000"/>
                </a:solidFill>
                <a:latin typeface="Calibri" pitchFamily="34" charset="0"/>
                <a:cs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1331640" y="381000"/>
            <a:ext cx="7126560" cy="815752"/>
          </a:xfrm>
        </p:spPr>
        <p:txBody>
          <a:bodyPr/>
          <a:lstStyle>
            <a:lvl1pPr algn="ctr">
              <a:defRPr sz="4000" b="1">
                <a:solidFill>
                  <a:srgbClr val="000000"/>
                </a:solidFill>
                <a:latin typeface="Calibri" pitchFamily="34" charset="0"/>
                <a:cs typeface="Calibr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18560200"/>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userDrawn="1"/>
        </p:nvPicPr>
        <p:blipFill>
          <a:blip r:embed="rId2" cstate="print"/>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userDrawn="1"/>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3000" y="6429377"/>
            <a:ext cx="3071813" cy="428647"/>
          </a:xfrm>
        </p:spPr>
        <p:txBody>
          <a:bodyPr/>
          <a:lstStyle>
            <a:lvl1pPr>
              <a:buFontTx/>
              <a:buNone/>
              <a:defRPr sz="1400">
                <a:solidFill>
                  <a:srgbClr val="000000"/>
                </a:solidFill>
                <a:latin typeface="Calibri" pitchFamily="34" charset="0"/>
              </a:defRPr>
            </a:lvl1pPr>
          </a:lstStyle>
          <a:p>
            <a:pPr lvl="0"/>
            <a:r>
              <a:rPr lang="en-US" smtClean="0"/>
              <a:t>Click to edit Master text styles</a:t>
            </a:r>
          </a:p>
        </p:txBody>
      </p:sp>
      <p:sp>
        <p:nvSpPr>
          <p:cNvPr id="8" name="Content Placeholder 3"/>
          <p:cNvSpPr>
            <a:spLocks noGrp="1"/>
          </p:cNvSpPr>
          <p:nvPr>
            <p:ph sz="half" idx="2"/>
          </p:nvPr>
        </p:nvSpPr>
        <p:spPr>
          <a:xfrm>
            <a:off x="1331640" y="1556792"/>
            <a:ext cx="7126560" cy="4586833"/>
          </a:xfrm>
        </p:spPr>
        <p:txBody>
          <a:bodyPr/>
          <a:lstStyle>
            <a:lvl1pPr>
              <a:buClrTx/>
              <a:defRPr sz="3200">
                <a:solidFill>
                  <a:srgbClr val="000000"/>
                </a:solidFill>
                <a:latin typeface="Calibri" pitchFamily="34" charset="0"/>
                <a:cs typeface="Calibri" pitchFamily="34" charset="0"/>
              </a:defRPr>
            </a:lvl1pPr>
            <a:lvl2pPr>
              <a:buClrTx/>
              <a:defRPr sz="2800">
                <a:solidFill>
                  <a:srgbClr val="000000"/>
                </a:solidFill>
                <a:latin typeface="Calibri" pitchFamily="34" charset="0"/>
                <a:cs typeface="Calibri" pitchFamily="34" charset="0"/>
              </a:defRPr>
            </a:lvl2pPr>
            <a:lvl3pPr>
              <a:buClrTx/>
              <a:defRPr sz="2400">
                <a:solidFill>
                  <a:srgbClr val="000000"/>
                </a:solidFill>
                <a:latin typeface="Calibri" pitchFamily="34" charset="0"/>
                <a:cs typeface="Calibri" pitchFamily="34" charset="0"/>
              </a:defRPr>
            </a:lvl3pPr>
            <a:lvl4pPr>
              <a:buClrTx/>
              <a:defRPr sz="2000">
                <a:solidFill>
                  <a:srgbClr val="000000"/>
                </a:solidFill>
                <a:latin typeface="Calibri" pitchFamily="34" charset="0"/>
                <a:cs typeface="Calibri" pitchFamily="34" charset="0"/>
              </a:defRPr>
            </a:lvl4pPr>
            <a:lvl5pPr>
              <a:buClrTx/>
              <a:defRPr sz="2000">
                <a:solidFill>
                  <a:srgbClr val="000000"/>
                </a:solidFill>
                <a:latin typeface="Calibri" pitchFamily="34" charset="0"/>
                <a:cs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1331640" y="381000"/>
            <a:ext cx="7126560" cy="815752"/>
          </a:xfrm>
        </p:spPr>
        <p:txBody>
          <a:bodyPr/>
          <a:lstStyle>
            <a:lvl1pPr algn="ctr">
              <a:defRPr sz="4000" b="1">
                <a:solidFill>
                  <a:srgbClr val="000000"/>
                </a:solidFill>
                <a:latin typeface="Calibri" pitchFamily="34" charset="0"/>
                <a:cs typeface="Calibri" pitchFamily="34" charset="0"/>
              </a:defRPr>
            </a:lvl1pPr>
          </a:lstStyle>
          <a:p>
            <a:r>
              <a:rPr lang="en-US" dirty="0" smtClean="0"/>
              <a:t>Click to edit Master title style</a:t>
            </a:r>
            <a:endParaRPr lang="en-US" dirty="0"/>
          </a:p>
        </p:txBody>
      </p:sp>
      <p:sp>
        <p:nvSpPr>
          <p:cNvPr id="7" name="TextBox 6"/>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extLst>
      <p:ext uri="{BB962C8B-B14F-4D97-AF65-F5344CB8AC3E}">
        <p14:creationId xmlns:p14="http://schemas.microsoft.com/office/powerpoint/2010/main" val="2024197423"/>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a:srcRect/>
          <a:stretch>
            <a:fillRect/>
          </a:stretch>
        </p:blipFill>
        <p:spPr bwMode="auto">
          <a:xfrm>
            <a:off x="8001000" y="0"/>
            <a:ext cx="1143000" cy="533400"/>
          </a:xfrm>
          <a:prstGeom prst="rect">
            <a:avLst/>
          </a:prstGeom>
          <a:noFill/>
          <a:ln w="0">
            <a:noFill/>
            <a:miter lim="800000"/>
            <a:headEnd/>
            <a:tailEnd/>
          </a:ln>
        </p:spPr>
      </p:pic>
      <p:pic>
        <p:nvPicPr>
          <p:cNvPr id="4" name="Picture 29" descr="Clearbackground"/>
          <p:cNvPicPr>
            <a:picLocks noChangeAspect="1" noChangeArrowheads="1"/>
          </p:cNvPicPr>
          <p:nvPr/>
        </p:nvPicPr>
        <p:blipFill>
          <a:blip r:embed="rId3"/>
          <a:srcRect/>
          <a:stretch>
            <a:fillRect/>
          </a:stretch>
        </p:blipFill>
        <p:spPr bwMode="auto">
          <a:xfrm>
            <a:off x="25400" y="0"/>
            <a:ext cx="1117600" cy="609600"/>
          </a:xfrm>
          <a:prstGeom prst="rect">
            <a:avLst/>
          </a:prstGeom>
          <a:noFill/>
          <a:ln w="9525">
            <a:noFill/>
            <a:miter lim="800000"/>
            <a:headEnd/>
            <a:tailEnd/>
          </a:ln>
        </p:spPr>
      </p:pic>
      <p:sp>
        <p:nvSpPr>
          <p:cNvPr id="5" name="Rectangle 9"/>
          <p:cNvSpPr>
            <a:spLocks noChangeArrowheads="1"/>
          </p:cNvSpPr>
          <p:nvPr userDrawn="1"/>
        </p:nvSpPr>
        <p:spPr bwMode="auto">
          <a:xfrm>
            <a:off x="2590800" y="0"/>
            <a:ext cx="3657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algn="ctr" eaLnBrk="1" hangingPunct="1">
              <a:defRPr/>
            </a:pPr>
            <a:r>
              <a:rPr lang="en-US" altLang="en-US" sz="1600" smtClean="0">
                <a:solidFill>
                  <a:srgbClr val="0066FF"/>
                </a:solidFill>
                <a:cs typeface="+mn-cs"/>
              </a:rPr>
              <a:t>SGD 2 &amp; 3 Packages</a:t>
            </a:r>
          </a:p>
        </p:txBody>
      </p:sp>
      <p:sp>
        <p:nvSpPr>
          <p:cNvPr id="6" name="Rectangle 10"/>
          <p:cNvSpPr>
            <a:spLocks noChangeArrowheads="1"/>
          </p:cNvSpPr>
          <p:nvPr userDrawn="1"/>
        </p:nvSpPr>
        <p:spPr bwMode="auto">
          <a:xfrm>
            <a:off x="0" y="228600"/>
            <a:ext cx="9144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algn="ctr" eaLnBrk="1" hangingPunct="1">
              <a:defRPr/>
            </a:pPr>
            <a:r>
              <a:rPr lang="en-US" altLang="en-US" sz="1800" smtClean="0">
                <a:solidFill>
                  <a:srgbClr val="000000"/>
                </a:solidFill>
                <a:cs typeface="+mn-cs"/>
              </a:rPr>
              <a:t>Work at Height with Lifeline Campaign</a:t>
            </a:r>
          </a:p>
        </p:txBody>
      </p:sp>
      <p:sp>
        <p:nvSpPr>
          <p:cNvPr id="2" name="Content Placeholder 1"/>
          <p:cNvSpPr>
            <a:spLocks noGrp="1"/>
          </p:cNvSpPr>
          <p:nvPr>
            <p:ph/>
          </p:nvPr>
        </p:nvSpPr>
        <p:spPr>
          <a:xfrm>
            <a:off x="457200" y="609600"/>
            <a:ext cx="8231188" cy="5516563"/>
          </a:xfrm>
        </p:spPr>
        <p:txBody>
          <a:bodyPr/>
          <a:lstStyle>
            <a:lvl1pPr>
              <a:buNone/>
              <a:defRPr/>
            </a:lvl1pPr>
          </a:lstStyle>
          <a:p>
            <a:pPr lvl="0"/>
            <a:endParaRPr lang="en-US" dirty="0" smtClean="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457200" y="6356350"/>
            <a:ext cx="2133600" cy="365125"/>
          </a:xfrm>
        </p:spPr>
        <p:txBody>
          <a:bodyPr/>
          <a:lstStyle>
            <a:lvl1pPr fontAlgn="auto">
              <a:spcBef>
                <a:spcPts val="0"/>
              </a:spcBef>
              <a:spcAft>
                <a:spcPts val="0"/>
              </a:spcAft>
              <a:defRPr>
                <a:solidFill>
                  <a:schemeClr val="tx1"/>
                </a:solidFill>
                <a:latin typeface="+mn-lt"/>
                <a:cs typeface="+mn-cs"/>
              </a:defRPr>
            </a:lvl1pPr>
          </a:lstStyle>
          <a:p>
            <a:pPr>
              <a:defRPr/>
            </a:pPr>
            <a:fld id="{6528EFC8-F225-4142-9D6A-7D0303C862E4}" type="datetimeFigureOut">
              <a:rPr lang="en-US">
                <a:solidFill>
                  <a:srgbClr val="800080"/>
                </a:solidFill>
              </a:rPr>
              <a:pPr>
                <a:defRPr/>
              </a:pPr>
              <a:t>4/2/2024</a:t>
            </a:fld>
            <a:endParaRPr lang="en-GB">
              <a:solidFill>
                <a:srgbClr val="800080"/>
              </a:solidFill>
            </a:endParaRPr>
          </a:p>
        </p:txBody>
      </p:sp>
      <p:sp>
        <p:nvSpPr>
          <p:cNvPr id="3" name="Footer Placeholder 3"/>
          <p:cNvSpPr>
            <a:spLocks noGrp="1"/>
          </p:cNvSpPr>
          <p:nvPr>
            <p:ph type="ftr" sz="quarter" idx="11"/>
          </p:nvPr>
        </p:nvSpPr>
        <p:spPr>
          <a:xfrm>
            <a:off x="3124200" y="6356350"/>
            <a:ext cx="2895600" cy="365125"/>
          </a:xfrm>
        </p:spPr>
        <p:txBody>
          <a:bodyPr/>
          <a:lstStyle>
            <a:lvl1pPr fontAlgn="auto">
              <a:spcBef>
                <a:spcPts val="0"/>
              </a:spcBef>
              <a:spcAft>
                <a:spcPts val="0"/>
              </a:spcAft>
              <a:defRPr>
                <a:solidFill>
                  <a:schemeClr val="tx1"/>
                </a:solidFill>
                <a:latin typeface="+mn-lt"/>
                <a:cs typeface="+mn-cs"/>
              </a:defRPr>
            </a:lvl1pPr>
          </a:lstStyle>
          <a:p>
            <a:pPr>
              <a:defRPr/>
            </a:pPr>
            <a:endParaRPr lang="en-GB">
              <a:solidFill>
                <a:srgbClr val="800080"/>
              </a:solidFill>
            </a:endParaRPr>
          </a:p>
        </p:txBody>
      </p:sp>
      <p:sp>
        <p:nvSpPr>
          <p:cNvPr id="4" name="Slide Number Placeholder 4"/>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F2A1D207-EF5C-4227-931A-272617F55D99}" type="slidenum">
              <a:rPr lang="en-GB" sz="1800">
                <a:solidFill>
                  <a:srgbClr val="800080"/>
                </a:solidFill>
              </a:rPr>
              <a:pPr>
                <a:defRPr/>
              </a:pPr>
              <a:t>‹#›</a:t>
            </a:fld>
            <a:endParaRPr lang="en-GB" sz="1800">
              <a:solidFill>
                <a:srgbClr val="800080"/>
              </a:solidFill>
            </a:endParaRPr>
          </a:p>
        </p:txBody>
      </p:sp>
    </p:spTree>
    <p:extLst>
      <p:ext uri="{BB962C8B-B14F-4D97-AF65-F5344CB8AC3E}">
        <p14:creationId xmlns:p14="http://schemas.microsoft.com/office/powerpoint/2010/main" val="756091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chemeClr val="bg1"/>
        </a:solidFill>
        <a:effectLst/>
      </p:bgPr>
    </p:bg>
    <p:spTree>
      <p:nvGrpSpPr>
        <p:cNvPr id="1" name=""/>
        <p:cNvGrpSpPr/>
        <p:nvPr/>
      </p:nvGrpSpPr>
      <p:grpSpPr>
        <a:xfrm>
          <a:off x="0" y="0"/>
          <a:ext cx="0" cy="0"/>
          <a:chOff x="0" y="0"/>
          <a:chExt cx="0" cy="0"/>
        </a:xfrm>
      </p:grpSpPr>
      <p:pic>
        <p:nvPicPr>
          <p:cNvPr id="6" name="Picture 5" descr="RRC logo colour.ti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15188" y="6143625"/>
            <a:ext cx="1731962"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iStock_000005370498Large.jpg"/>
          <p:cNvPicPr>
            <a:picLocks noChangeAspect="1"/>
          </p:cNvPicPr>
          <p:nvPr userDrawn="1"/>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10" name="TextBox 9"/>
          <p:cNvSpPr txBox="1"/>
          <p:nvPr userDrawn="1"/>
        </p:nvSpPr>
        <p:spPr>
          <a:xfrm>
            <a:off x="0" y="6532563"/>
            <a:ext cx="1143000" cy="246062"/>
          </a:xfrm>
          <a:prstGeom prst="rect">
            <a:avLst/>
          </a:prstGeom>
          <a:noFill/>
        </p:spPr>
        <p:txBody>
          <a:bodyPr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defRPr/>
            </a:pPr>
            <a:r>
              <a:rPr lang="en-GB" sz="1000" dirty="0" smtClean="0">
                <a:solidFill>
                  <a:srgbClr val="000000"/>
                </a:solidFill>
              </a:rPr>
              <a:t>© RRC Training</a:t>
            </a:r>
            <a:endParaRPr lang="en-GB" sz="400" dirty="0">
              <a:solidFill>
                <a:srgbClr val="000000"/>
              </a:solidFill>
            </a:endParaRPr>
          </a:p>
        </p:txBody>
      </p:sp>
      <p:sp>
        <p:nvSpPr>
          <p:cNvPr id="5" name="Text Placeholder 4"/>
          <p:cNvSpPr>
            <a:spLocks noGrp="1"/>
          </p:cNvSpPr>
          <p:nvPr>
            <p:ph type="body" sz="quarter" idx="10"/>
          </p:nvPr>
        </p:nvSpPr>
        <p:spPr>
          <a:xfrm>
            <a:off x="1143000" y="6429377"/>
            <a:ext cx="3071813" cy="428647"/>
          </a:xfrm>
        </p:spPr>
        <p:txBody>
          <a:bodyPr/>
          <a:lstStyle>
            <a:lvl1pPr>
              <a:buFontTx/>
              <a:buNone/>
              <a:defRPr sz="1400">
                <a:solidFill>
                  <a:srgbClr val="000000"/>
                </a:solidFill>
                <a:latin typeface="Calibri" pitchFamily="34" charset="0"/>
              </a:defRPr>
            </a:lvl1pPr>
          </a:lstStyle>
          <a:p>
            <a:pPr lvl="0"/>
            <a:r>
              <a:rPr lang="en-US" smtClean="0"/>
              <a:t>Click to edit Master text styles</a:t>
            </a:r>
          </a:p>
        </p:txBody>
      </p:sp>
      <p:sp>
        <p:nvSpPr>
          <p:cNvPr id="8" name="Content Placeholder 3"/>
          <p:cNvSpPr>
            <a:spLocks noGrp="1"/>
          </p:cNvSpPr>
          <p:nvPr>
            <p:ph sz="half" idx="2"/>
          </p:nvPr>
        </p:nvSpPr>
        <p:spPr>
          <a:xfrm>
            <a:off x="1331640" y="1556792"/>
            <a:ext cx="7126560" cy="4586833"/>
          </a:xfrm>
        </p:spPr>
        <p:txBody>
          <a:bodyPr/>
          <a:lstStyle>
            <a:lvl1pPr>
              <a:buClrTx/>
              <a:defRPr sz="3200">
                <a:solidFill>
                  <a:srgbClr val="000000"/>
                </a:solidFill>
                <a:latin typeface="Calibri" pitchFamily="34" charset="0"/>
                <a:cs typeface="Calibri" pitchFamily="34" charset="0"/>
              </a:defRPr>
            </a:lvl1pPr>
            <a:lvl2pPr>
              <a:buClrTx/>
              <a:defRPr sz="2800">
                <a:solidFill>
                  <a:srgbClr val="000000"/>
                </a:solidFill>
                <a:latin typeface="Calibri" pitchFamily="34" charset="0"/>
                <a:cs typeface="Calibri" pitchFamily="34" charset="0"/>
              </a:defRPr>
            </a:lvl2pPr>
            <a:lvl3pPr>
              <a:buClrTx/>
              <a:defRPr sz="2400">
                <a:solidFill>
                  <a:srgbClr val="000000"/>
                </a:solidFill>
                <a:latin typeface="Calibri" pitchFamily="34" charset="0"/>
                <a:cs typeface="Calibri" pitchFamily="34" charset="0"/>
              </a:defRPr>
            </a:lvl3pPr>
            <a:lvl4pPr>
              <a:buClrTx/>
              <a:defRPr sz="2000">
                <a:solidFill>
                  <a:srgbClr val="000000"/>
                </a:solidFill>
                <a:latin typeface="Calibri" pitchFamily="34" charset="0"/>
                <a:cs typeface="Calibri" pitchFamily="34" charset="0"/>
              </a:defRPr>
            </a:lvl4pPr>
            <a:lvl5pPr>
              <a:buClrTx/>
              <a:defRPr sz="2000">
                <a:solidFill>
                  <a:srgbClr val="000000"/>
                </a:solidFill>
                <a:latin typeface="Calibri" pitchFamily="34" charset="0"/>
                <a:cs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1331640" y="381000"/>
            <a:ext cx="7126560" cy="815752"/>
          </a:xfrm>
        </p:spPr>
        <p:txBody>
          <a:bodyPr/>
          <a:lstStyle>
            <a:lvl1pPr algn="ctr">
              <a:defRPr sz="4000" b="1">
                <a:solidFill>
                  <a:srgbClr val="000000"/>
                </a:solidFill>
                <a:latin typeface="Calibri" pitchFamily="34" charset="0"/>
                <a:cs typeface="Calibr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61046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3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userDrawn="1"/>
        </p:nvPicPr>
        <p:blipFill>
          <a:blip r:embed="rId2" cstate="print"/>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userDrawn="1"/>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3000" y="6429377"/>
            <a:ext cx="3071813" cy="428647"/>
          </a:xfrm>
        </p:spPr>
        <p:txBody>
          <a:bodyPr/>
          <a:lstStyle>
            <a:lvl1pPr>
              <a:buFontTx/>
              <a:buNone/>
              <a:defRPr sz="1400">
                <a:solidFill>
                  <a:srgbClr val="000000"/>
                </a:solidFill>
                <a:latin typeface="Calibri" pitchFamily="34" charset="0"/>
              </a:defRPr>
            </a:lvl1pPr>
          </a:lstStyle>
          <a:p>
            <a:pPr lvl="0"/>
            <a:r>
              <a:rPr lang="en-US" smtClean="0"/>
              <a:t>Click to edit Master text styles</a:t>
            </a:r>
          </a:p>
        </p:txBody>
      </p:sp>
      <p:sp>
        <p:nvSpPr>
          <p:cNvPr id="8" name="Content Placeholder 3"/>
          <p:cNvSpPr>
            <a:spLocks noGrp="1"/>
          </p:cNvSpPr>
          <p:nvPr>
            <p:ph sz="half" idx="2"/>
          </p:nvPr>
        </p:nvSpPr>
        <p:spPr>
          <a:xfrm>
            <a:off x="1331640" y="1556792"/>
            <a:ext cx="7126560" cy="4586833"/>
          </a:xfrm>
        </p:spPr>
        <p:txBody>
          <a:bodyPr/>
          <a:lstStyle>
            <a:lvl1pPr>
              <a:buClrTx/>
              <a:defRPr sz="3200">
                <a:solidFill>
                  <a:srgbClr val="000000"/>
                </a:solidFill>
                <a:latin typeface="Calibri" pitchFamily="34" charset="0"/>
                <a:cs typeface="Calibri" pitchFamily="34" charset="0"/>
              </a:defRPr>
            </a:lvl1pPr>
            <a:lvl2pPr>
              <a:buClrTx/>
              <a:defRPr sz="2800">
                <a:solidFill>
                  <a:srgbClr val="000000"/>
                </a:solidFill>
                <a:latin typeface="Calibri" pitchFamily="34" charset="0"/>
                <a:cs typeface="Calibri" pitchFamily="34" charset="0"/>
              </a:defRPr>
            </a:lvl2pPr>
            <a:lvl3pPr>
              <a:buClrTx/>
              <a:defRPr sz="2400">
                <a:solidFill>
                  <a:srgbClr val="000000"/>
                </a:solidFill>
                <a:latin typeface="Calibri" pitchFamily="34" charset="0"/>
                <a:cs typeface="Calibri" pitchFamily="34" charset="0"/>
              </a:defRPr>
            </a:lvl3pPr>
            <a:lvl4pPr>
              <a:buClrTx/>
              <a:defRPr sz="2000">
                <a:solidFill>
                  <a:srgbClr val="000000"/>
                </a:solidFill>
                <a:latin typeface="Calibri" pitchFamily="34" charset="0"/>
                <a:cs typeface="Calibri" pitchFamily="34" charset="0"/>
              </a:defRPr>
            </a:lvl4pPr>
            <a:lvl5pPr>
              <a:buClrTx/>
              <a:defRPr sz="2000">
                <a:solidFill>
                  <a:srgbClr val="000000"/>
                </a:solidFill>
                <a:latin typeface="Calibri" pitchFamily="34" charset="0"/>
                <a:cs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1331640" y="381000"/>
            <a:ext cx="7126560" cy="815752"/>
          </a:xfrm>
        </p:spPr>
        <p:txBody>
          <a:bodyPr/>
          <a:lstStyle>
            <a:lvl1pPr algn="ctr">
              <a:defRPr sz="4000" b="1">
                <a:solidFill>
                  <a:srgbClr val="000000"/>
                </a:solidFill>
                <a:latin typeface="Calibri" pitchFamily="34" charset="0"/>
                <a:cs typeface="Calibri" pitchFamily="34" charset="0"/>
              </a:defRPr>
            </a:lvl1pPr>
          </a:lstStyle>
          <a:p>
            <a:r>
              <a:rPr lang="en-US" dirty="0" smtClean="0"/>
              <a:t>Click to edit Master title style</a:t>
            </a:r>
            <a:endParaRPr lang="en-US" dirty="0"/>
          </a:p>
        </p:txBody>
      </p:sp>
      <p:sp>
        <p:nvSpPr>
          <p:cNvPr id="7" name="TextBox 6"/>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815717308"/>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502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6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userDrawn="1"/>
        </p:nvPicPr>
        <p:blipFill>
          <a:blip r:embed="rId2" cstate="print"/>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userDrawn="1"/>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3000" y="6429377"/>
            <a:ext cx="3071813" cy="428647"/>
          </a:xfrm>
        </p:spPr>
        <p:txBody>
          <a:bodyPr/>
          <a:lstStyle>
            <a:lvl1pPr>
              <a:buFontTx/>
              <a:buNone/>
              <a:defRPr sz="1400">
                <a:solidFill>
                  <a:srgbClr val="000000"/>
                </a:solidFill>
                <a:latin typeface="Calibri" pitchFamily="34" charset="0"/>
              </a:defRPr>
            </a:lvl1pPr>
          </a:lstStyle>
          <a:p>
            <a:pPr lvl="0"/>
            <a:r>
              <a:rPr lang="en-US" smtClean="0"/>
              <a:t>Click to edit Master text styles</a:t>
            </a:r>
          </a:p>
        </p:txBody>
      </p:sp>
      <p:sp>
        <p:nvSpPr>
          <p:cNvPr id="8" name="Content Placeholder 3"/>
          <p:cNvSpPr>
            <a:spLocks noGrp="1"/>
          </p:cNvSpPr>
          <p:nvPr>
            <p:ph sz="half" idx="2"/>
          </p:nvPr>
        </p:nvSpPr>
        <p:spPr>
          <a:xfrm>
            <a:off x="1331640" y="1556792"/>
            <a:ext cx="7126560" cy="4586833"/>
          </a:xfrm>
        </p:spPr>
        <p:txBody>
          <a:bodyPr/>
          <a:lstStyle>
            <a:lvl1pPr>
              <a:buClrTx/>
              <a:defRPr sz="3200">
                <a:solidFill>
                  <a:srgbClr val="000000"/>
                </a:solidFill>
                <a:latin typeface="Calibri" pitchFamily="34" charset="0"/>
                <a:cs typeface="Calibri" pitchFamily="34" charset="0"/>
              </a:defRPr>
            </a:lvl1pPr>
            <a:lvl2pPr>
              <a:buClrTx/>
              <a:defRPr sz="2800">
                <a:solidFill>
                  <a:srgbClr val="000000"/>
                </a:solidFill>
                <a:latin typeface="Calibri" pitchFamily="34" charset="0"/>
                <a:cs typeface="Calibri" pitchFamily="34" charset="0"/>
              </a:defRPr>
            </a:lvl2pPr>
            <a:lvl3pPr>
              <a:buClrTx/>
              <a:defRPr sz="2400">
                <a:solidFill>
                  <a:srgbClr val="000000"/>
                </a:solidFill>
                <a:latin typeface="Calibri" pitchFamily="34" charset="0"/>
                <a:cs typeface="Calibri" pitchFamily="34" charset="0"/>
              </a:defRPr>
            </a:lvl3pPr>
            <a:lvl4pPr>
              <a:buClrTx/>
              <a:defRPr sz="2000">
                <a:solidFill>
                  <a:srgbClr val="000000"/>
                </a:solidFill>
                <a:latin typeface="Calibri" pitchFamily="34" charset="0"/>
                <a:cs typeface="Calibri" pitchFamily="34" charset="0"/>
              </a:defRPr>
            </a:lvl4pPr>
            <a:lvl5pPr>
              <a:buClrTx/>
              <a:defRPr sz="2000">
                <a:solidFill>
                  <a:srgbClr val="000000"/>
                </a:solidFill>
                <a:latin typeface="Calibri" pitchFamily="34" charset="0"/>
                <a:cs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1331640" y="381000"/>
            <a:ext cx="7126560" cy="815752"/>
          </a:xfrm>
        </p:spPr>
        <p:txBody>
          <a:bodyPr/>
          <a:lstStyle>
            <a:lvl1pPr algn="ctr">
              <a:defRPr sz="4000" b="1">
                <a:solidFill>
                  <a:srgbClr val="000000"/>
                </a:solidFill>
                <a:latin typeface="Calibri" pitchFamily="34" charset="0"/>
                <a:cs typeface="Calibri" pitchFamily="34" charset="0"/>
              </a:defRPr>
            </a:lvl1pPr>
          </a:lstStyle>
          <a:p>
            <a:r>
              <a:rPr lang="en-US" dirty="0" smtClean="0"/>
              <a:t>Click to edit Master title style</a:t>
            </a:r>
            <a:endParaRPr lang="en-US" dirty="0"/>
          </a:p>
        </p:txBody>
      </p:sp>
      <p:sp>
        <p:nvSpPr>
          <p:cNvPr id="7" name="TextBox 6"/>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349451699"/>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pic>
        <p:nvPicPr>
          <p:cNvPr id="2" name="Picture 12" descr="Logo_saipem"/>
          <p:cNvPicPr>
            <a:picLocks noChangeAspect="1" noChangeArrowheads="1"/>
          </p:cNvPicPr>
          <p:nvPr userDrawn="1"/>
        </p:nvPicPr>
        <p:blipFill>
          <a:blip r:embed="rId2"/>
          <a:srcRect/>
          <a:stretch>
            <a:fillRect/>
          </a:stretch>
        </p:blipFill>
        <p:spPr bwMode="auto">
          <a:xfrm>
            <a:off x="238125" y="6324600"/>
            <a:ext cx="1109663" cy="533400"/>
          </a:xfrm>
          <a:prstGeom prst="rect">
            <a:avLst/>
          </a:prstGeom>
          <a:noFill/>
          <a:ln w="9525">
            <a:noFill/>
            <a:miter lim="800000"/>
            <a:headEnd/>
            <a:tailEnd/>
          </a:ln>
        </p:spPr>
      </p:pic>
    </p:spTree>
    <p:extLst>
      <p:ext uri="{BB962C8B-B14F-4D97-AF65-F5344CB8AC3E}">
        <p14:creationId xmlns:p14="http://schemas.microsoft.com/office/powerpoint/2010/main" val="28935681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066800" y="1676400"/>
            <a:ext cx="6858000" cy="4572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533400" y="2362200"/>
            <a:ext cx="4038600" cy="3810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lipArt Placeholder 3"/>
          <p:cNvSpPr>
            <a:spLocks noGrp="1"/>
          </p:cNvSpPr>
          <p:nvPr>
            <p:ph type="clipArt" sz="half" idx="2"/>
          </p:nvPr>
        </p:nvSpPr>
        <p:spPr>
          <a:xfrm>
            <a:off x="4724400" y="2362200"/>
            <a:ext cx="4038600" cy="3886200"/>
          </a:xfrm>
        </p:spPr>
        <p:txBody>
          <a:bodyPr/>
          <a:lstStyle/>
          <a:p>
            <a:pPr lvl="0"/>
            <a:endParaRPr lang="en-IN" noProof="0" smtClean="0"/>
          </a:p>
        </p:txBody>
      </p:sp>
      <p:sp>
        <p:nvSpPr>
          <p:cNvPr id="5" name="Date Placeholder 4"/>
          <p:cNvSpPr>
            <a:spLocks noGrp="1"/>
          </p:cNvSpPr>
          <p:nvPr>
            <p:ph type="dt" sz="half" idx="10"/>
          </p:nvPr>
        </p:nvSpPr>
        <p:spPr>
          <a:xfrm>
            <a:off x="457200" y="6248400"/>
            <a:ext cx="2133600" cy="457200"/>
          </a:xfrm>
        </p:spPr>
        <p:txBody>
          <a:bodyPr/>
          <a:lstStyle>
            <a:lvl1pPr>
              <a:defRPr/>
            </a:lvl1pPr>
          </a:lstStyle>
          <a:p>
            <a:pPr>
              <a:defRPr/>
            </a:pPr>
            <a:r>
              <a:rPr lang="en-GB"/>
              <a:t>Rev-02 Date: 05.05.2011</a:t>
            </a:r>
            <a:endParaRPr lang="en-US"/>
          </a:p>
        </p:txBody>
      </p:sp>
      <p:sp>
        <p:nvSpPr>
          <p:cNvPr id="6" name="Footer Placeholder 5"/>
          <p:cNvSpPr>
            <a:spLocks noGrp="1"/>
          </p:cNvSpPr>
          <p:nvPr>
            <p:ph type="ftr" sz="quarter" idx="11"/>
          </p:nvPr>
        </p:nvSpPr>
        <p:spPr>
          <a:xfrm>
            <a:off x="5486400" y="6248400"/>
            <a:ext cx="3429000" cy="45720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3200400" y="6248400"/>
            <a:ext cx="2133600" cy="457200"/>
          </a:xfrm>
        </p:spPr>
        <p:txBody>
          <a:bodyPr/>
          <a:lstStyle>
            <a:lvl1pPr>
              <a:defRPr/>
            </a:lvl1pPr>
          </a:lstStyle>
          <a:p>
            <a:pPr>
              <a:defRPr/>
            </a:pPr>
            <a:endParaRPr lang="en-US"/>
          </a:p>
        </p:txBody>
      </p:sp>
    </p:spTree>
    <p:extLst>
      <p:ext uri="{BB962C8B-B14F-4D97-AF65-F5344CB8AC3E}">
        <p14:creationId xmlns:p14="http://schemas.microsoft.com/office/powerpoint/2010/main" val="20799661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1676400"/>
            <a:ext cx="6858000" cy="4572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533400" y="2362200"/>
            <a:ext cx="4038600" cy="3810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half" idx="2"/>
          </p:nvPr>
        </p:nvSpPr>
        <p:spPr>
          <a:xfrm>
            <a:off x="4724400" y="2362200"/>
            <a:ext cx="4038600" cy="381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5"/>
          <p:cNvSpPr>
            <a:spLocks noGrp="1"/>
          </p:cNvSpPr>
          <p:nvPr>
            <p:ph type="ftr" sz="quarter" idx="10"/>
          </p:nvPr>
        </p:nvSpPr>
        <p:spPr>
          <a:xfrm>
            <a:off x="5486400" y="6248400"/>
            <a:ext cx="3429000" cy="457200"/>
          </a:xfrm>
        </p:spPr>
        <p:txBody>
          <a:bodyPr/>
          <a:lstStyle>
            <a:lvl1pPr>
              <a:defRPr/>
            </a:lvl1pPr>
          </a:lstStyle>
          <a:p>
            <a:pPr>
              <a:defRPr/>
            </a:pPr>
            <a:endParaRPr lang="en-US"/>
          </a:p>
        </p:txBody>
      </p:sp>
      <p:sp>
        <p:nvSpPr>
          <p:cNvPr id="6" name="Slide Number Placeholder 6"/>
          <p:cNvSpPr>
            <a:spLocks noGrp="1"/>
          </p:cNvSpPr>
          <p:nvPr>
            <p:ph type="sldNum" sz="quarter" idx="11"/>
          </p:nvPr>
        </p:nvSpPr>
        <p:spPr>
          <a:xfrm>
            <a:off x="3200400" y="6248400"/>
            <a:ext cx="2133600" cy="457200"/>
          </a:xfrm>
        </p:spPr>
        <p:txBody>
          <a:bodyPr/>
          <a:lstStyle>
            <a:lvl1pPr>
              <a:defRPr/>
            </a:lvl1pPr>
          </a:lstStyle>
          <a:p>
            <a:pPr>
              <a:defRPr/>
            </a:pPr>
            <a:endParaRPr lang="en-US"/>
          </a:p>
        </p:txBody>
      </p:sp>
      <p:sp>
        <p:nvSpPr>
          <p:cNvPr id="7" name="Date Placeholder 3"/>
          <p:cNvSpPr>
            <a:spLocks noGrp="1"/>
          </p:cNvSpPr>
          <p:nvPr>
            <p:ph type="dt" sz="half" idx="12"/>
          </p:nvPr>
        </p:nvSpPr>
        <p:spPr>
          <a:xfrm>
            <a:off x="457200" y="6248400"/>
            <a:ext cx="2133600" cy="457200"/>
          </a:xfrm>
        </p:spPr>
        <p:txBody>
          <a:bodyPr/>
          <a:lstStyle>
            <a:lvl1pPr>
              <a:defRPr/>
            </a:lvl1pPr>
          </a:lstStyle>
          <a:p>
            <a:pPr>
              <a:defRPr/>
            </a:pPr>
            <a:r>
              <a:rPr lang="en-GB"/>
              <a:t>Rev-02 Date: 05.05.2011</a:t>
            </a:r>
            <a:endParaRPr lang="en-US"/>
          </a:p>
        </p:txBody>
      </p:sp>
    </p:spTree>
    <p:extLst>
      <p:ext uri="{BB962C8B-B14F-4D97-AF65-F5344CB8AC3E}">
        <p14:creationId xmlns:p14="http://schemas.microsoft.com/office/powerpoint/2010/main" val="2512659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10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2" descr="Logo_saipem"/>
          <p:cNvPicPr>
            <a:picLocks noChangeAspect="1" noChangeArrowheads="1"/>
          </p:cNvPicPr>
          <p:nvPr userDrawn="1"/>
        </p:nvPicPr>
        <p:blipFill>
          <a:blip r:embed="rId2"/>
          <a:srcRect/>
          <a:stretch>
            <a:fillRect/>
          </a:stretch>
        </p:blipFill>
        <p:spPr bwMode="auto">
          <a:xfrm>
            <a:off x="238125" y="6324600"/>
            <a:ext cx="1109663" cy="533400"/>
          </a:xfrm>
          <a:prstGeom prst="rect">
            <a:avLst/>
          </a:prstGeom>
          <a:noFill/>
          <a:ln w="9525">
            <a:noFill/>
            <a:miter lim="800000"/>
            <a:headEnd/>
            <a:tailEnd/>
          </a:ln>
        </p:spPr>
      </p:pic>
    </p:spTree>
    <p:extLst>
      <p:ext uri="{BB962C8B-B14F-4D97-AF65-F5344CB8AC3E}">
        <p14:creationId xmlns:p14="http://schemas.microsoft.com/office/powerpoint/2010/main" val="1952696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audio" Target="file:///C:\Documents%20and%20Settings\KBairagi\My%20Documents\Relaxation%20Music\Reiki%20Massage%20Music%20-%20Shamanic%20Healing.mp3"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3.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2.png"/><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audio" Target="file:///C:\Documents%20and%20Settings\KBairagi\My%20Documents\Relaxation%20Music\Reiki%20Massage%20Music%20-%20Shamanic%20Healing.mp3"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4.jpeg"/><Relationship Id="rId2" Type="http://schemas.openxmlformats.org/officeDocument/2006/relationships/slideLayout" Target="../slideLayouts/slideLayout27.xml"/><Relationship Id="rId16" Type="http://schemas.openxmlformats.org/officeDocument/2006/relationships/image" Target="../media/image5.jpe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4.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theme" Target="../theme/theme5.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Reiki Massage Music - Shamanic Healing.mp3">
            <a:hlinkClick r:id="" action="ppaction://media"/>
          </p:cNvPr>
          <p:cNvPicPr>
            <a:picLocks noRot="1" noChangeAspect="1"/>
          </p:cNvPicPr>
          <p:nvPr userDrawn="1">
            <a:audioFile r:link="rId9"/>
          </p:nvPr>
        </p:nvPicPr>
        <p:blipFill>
          <a:blip r:embed="rId10"/>
          <a:srcRect/>
          <a:stretch>
            <a:fillRect/>
          </a:stretch>
        </p:blipFill>
        <p:spPr bwMode="auto">
          <a:xfrm>
            <a:off x="8610600" y="6324600"/>
            <a:ext cx="304800" cy="304800"/>
          </a:xfrm>
          <a:prstGeom prst="rect">
            <a:avLst/>
          </a:prstGeom>
          <a:noFill/>
          <a:ln w="9525">
            <a:noFill/>
            <a:miter lim="800000"/>
            <a:headEnd/>
            <a:tailEnd/>
          </a:ln>
        </p:spPr>
      </p:pic>
      <p:sp>
        <p:nvSpPr>
          <p:cNvPr id="1027" name="Rectangle 2"/>
          <p:cNvSpPr>
            <a:spLocks noChangeArrowheads="1"/>
          </p:cNvSpPr>
          <p:nvPr/>
        </p:nvSpPr>
        <p:spPr bwMode="auto">
          <a:xfrm>
            <a:off x="0" y="6248400"/>
            <a:ext cx="9144000" cy="609600"/>
          </a:xfrm>
          <a:prstGeom prst="rect">
            <a:avLst/>
          </a:prstGeom>
          <a:gradFill rotWithShape="1">
            <a:gsLst>
              <a:gs pos="0">
                <a:srgbClr val="001C42"/>
              </a:gs>
              <a:gs pos="50000">
                <a:srgbClr val="FFFFFF"/>
              </a:gs>
              <a:gs pos="100000">
                <a:srgbClr val="001C42"/>
              </a:gs>
            </a:gsLst>
            <a:lin ang="5400000" scaled="1"/>
          </a:gradFill>
          <a:ln w="9525">
            <a:noFill/>
            <a:miter lim="800000"/>
            <a:headEnd/>
            <a:tailEnd/>
          </a:ln>
        </p:spPr>
        <p:txBody>
          <a:bodyPr wrap="none" anchor="ctr"/>
          <a:lstStyle/>
          <a:p>
            <a:pPr eaLnBrk="0" hangingPunct="0"/>
            <a:endParaRPr lang="en-US" sz="600">
              <a:solidFill>
                <a:schemeClr val="bg2"/>
              </a:solidFill>
              <a:latin typeface="Arial Unicode MS" pitchFamily="34" charset="-128"/>
            </a:endParaRPr>
          </a:p>
        </p:txBody>
      </p:sp>
      <p:sp>
        <p:nvSpPr>
          <p:cNvPr id="1028" name="Line 5"/>
          <p:cNvSpPr>
            <a:spLocks noChangeShapeType="1"/>
          </p:cNvSpPr>
          <p:nvPr/>
        </p:nvSpPr>
        <p:spPr bwMode="auto">
          <a:xfrm>
            <a:off x="0" y="6019800"/>
            <a:ext cx="9144000" cy="0"/>
          </a:xfrm>
          <a:prstGeom prst="line">
            <a:avLst/>
          </a:prstGeom>
          <a:noFill/>
          <a:ln w="50800">
            <a:noFill/>
            <a:round/>
            <a:headEnd/>
            <a:tailEnd/>
          </a:ln>
        </p:spPr>
        <p:txBody>
          <a:bodyPr wrap="none" anchor="ctr"/>
          <a:lstStyle/>
          <a:p>
            <a:endParaRPr lang="en-US"/>
          </a:p>
        </p:txBody>
      </p:sp>
      <p:sp>
        <p:nvSpPr>
          <p:cNvPr id="3079" name="Rectangle 7"/>
          <p:cNvSpPr>
            <a:spLocks noChangeArrowheads="1"/>
          </p:cNvSpPr>
          <p:nvPr/>
        </p:nvSpPr>
        <p:spPr bwMode="auto">
          <a:xfrm>
            <a:off x="609600" y="304800"/>
            <a:ext cx="7772400" cy="45720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scene3d>
            <a:camera prst="orthographicFront"/>
            <a:lightRig rig="threePt" dir="t"/>
          </a:scene3d>
          <a:sp3d>
            <a:bevelT w="152400" h="50800" prst="softRound"/>
          </a:sp3d>
        </p:spPr>
        <p:txBody>
          <a:bodyPr anchor="ctr">
            <a:sp3d extrusionH="57150">
              <a:bevelT w="38100" h="38100"/>
            </a:sp3d>
          </a:bodyPr>
          <a:lstStyle/>
          <a:p>
            <a:pPr algn="ctr" eaLnBrk="0" hangingPunct="0">
              <a:defRPr/>
            </a:pPr>
            <a:r>
              <a:rPr lang="en-US" sz="2400" b="1" dirty="0">
                <a:solidFill>
                  <a:schemeClr val="bg1"/>
                </a:solidFill>
                <a:effectLst>
                  <a:outerShdw blurRad="38100" dist="38100" dir="2700000" algn="tl">
                    <a:srgbClr val="000000"/>
                  </a:outerShdw>
                </a:effectLst>
                <a:latin typeface="Arial" charset="0"/>
                <a:cs typeface="+mn-cs"/>
              </a:rPr>
              <a:t>Health, Safety &amp; Environment Induction</a:t>
            </a:r>
            <a:endParaRPr lang="en-GB" sz="2400" b="1" dirty="0">
              <a:solidFill>
                <a:schemeClr val="bg1"/>
              </a:solidFill>
              <a:effectLst>
                <a:outerShdw blurRad="38100" dist="38100" dir="2700000" algn="tl">
                  <a:srgbClr val="000000"/>
                </a:outerShdw>
              </a:effectLst>
              <a:latin typeface="Arial" charset="0"/>
              <a:cs typeface="+mn-cs"/>
            </a:endParaRPr>
          </a:p>
        </p:txBody>
      </p:sp>
      <p:pic>
        <p:nvPicPr>
          <p:cNvPr id="165893" name="Picture 5" descr="DOD-LOGO"/>
          <p:cNvPicPr>
            <a:picLocks noChangeAspect="1" noChangeArrowheads="1"/>
          </p:cNvPicPr>
          <p:nvPr/>
        </p:nvPicPr>
        <p:blipFill>
          <a:blip r:embed="rId11">
            <a:clrChange>
              <a:clrFrom>
                <a:srgbClr val="FFFFFF"/>
              </a:clrFrom>
              <a:clrTo>
                <a:srgbClr val="FFFFFF">
                  <a:alpha val="0"/>
                </a:srgbClr>
              </a:clrTo>
            </a:clrChange>
          </a:blip>
          <a:srcRect/>
          <a:stretch>
            <a:fillRect/>
          </a:stretch>
        </p:blipFill>
        <p:spPr bwMode="auto">
          <a:xfrm>
            <a:off x="7829550" y="6248400"/>
            <a:ext cx="1314450" cy="609600"/>
          </a:xfrm>
          <a:prstGeom prst="rect">
            <a:avLst/>
          </a:prstGeom>
          <a:noFill/>
          <a:scene3d>
            <a:camera prst="orthographicFront"/>
            <a:lightRig rig="threePt" dir="t"/>
          </a:scene3d>
          <a:sp3d>
            <a:bevelT/>
          </a:sp3d>
        </p:spPr>
      </p:pic>
      <p:pic>
        <p:nvPicPr>
          <p:cNvPr id="1031" name="Picture 12" descr="Logo_saipem"/>
          <p:cNvPicPr>
            <a:picLocks noChangeAspect="1" noChangeArrowheads="1"/>
          </p:cNvPicPr>
          <p:nvPr userDrawn="1"/>
        </p:nvPicPr>
        <p:blipFill>
          <a:blip r:embed="rId12"/>
          <a:srcRect/>
          <a:stretch>
            <a:fillRect/>
          </a:stretch>
        </p:blipFill>
        <p:spPr bwMode="auto">
          <a:xfrm>
            <a:off x="238125" y="6324600"/>
            <a:ext cx="1109663" cy="533400"/>
          </a:xfrm>
          <a:prstGeom prst="rect">
            <a:avLst/>
          </a:prstGeom>
          <a:noFill/>
          <a:ln w="9525">
            <a:noFill/>
            <a:miter lim="800000"/>
            <a:headEnd/>
            <a:tailEnd/>
          </a:ln>
        </p:spPr>
      </p:pic>
      <p:sp>
        <p:nvSpPr>
          <p:cNvPr id="11" name="Rectangle 10"/>
          <p:cNvSpPr/>
          <p:nvPr userDrawn="1"/>
        </p:nvSpPr>
        <p:spPr>
          <a:xfrm>
            <a:off x="1912242" y="6400800"/>
            <a:ext cx="5174358" cy="369332"/>
          </a:xfrm>
          <a:prstGeom prst="rect">
            <a:avLst/>
          </a:prstGeom>
        </p:spPr>
        <p:txBody>
          <a:bodyPr>
            <a:spAutoFit/>
          </a:bodyPr>
          <a:lstStyle/>
          <a:p>
            <a:pPr algn="ctr">
              <a:defRPr/>
            </a:pPr>
            <a:r>
              <a:rPr lang="en-US" sz="1800" b="1" spc="50" dirty="0" err="1">
                <a:ln w="13500">
                  <a:solidFill>
                    <a:schemeClr val="accent1">
                      <a:shade val="2500"/>
                      <a:alpha val="6500"/>
                    </a:schemeClr>
                  </a:solidFill>
                  <a:prstDash val="solid"/>
                </a:ln>
                <a:solidFill>
                  <a:srgbClr val="000066"/>
                </a:solidFill>
                <a:effectLst>
                  <a:innerShdw blurRad="50900" dist="38500" dir="13500000">
                    <a:srgbClr val="000000">
                      <a:alpha val="60000"/>
                    </a:srgbClr>
                  </a:innerShdw>
                </a:effectLst>
                <a:latin typeface="Arial"/>
                <a:cs typeface="Arial" charset="0"/>
              </a:rPr>
              <a:t>SGD</a:t>
            </a:r>
            <a:r>
              <a:rPr lang="en-US" sz="1800" b="1" spc="50" dirty="0">
                <a:ln w="13500">
                  <a:solidFill>
                    <a:schemeClr val="accent1">
                      <a:shade val="2500"/>
                      <a:alpha val="6500"/>
                    </a:schemeClr>
                  </a:solidFill>
                  <a:prstDash val="solid"/>
                </a:ln>
                <a:solidFill>
                  <a:srgbClr val="000066"/>
                </a:solidFill>
                <a:effectLst>
                  <a:innerShdw blurRad="50900" dist="38500" dir="13500000">
                    <a:srgbClr val="000000">
                      <a:alpha val="60000"/>
                    </a:srgbClr>
                  </a:innerShdw>
                </a:effectLst>
                <a:latin typeface="Arial"/>
                <a:cs typeface="Arial" charset="0"/>
              </a:rPr>
              <a:t> 2 &amp; 3 Project</a:t>
            </a:r>
            <a:endParaRPr lang="en-US" sz="200" b="1" spc="50" dirty="0">
              <a:ln w="13500">
                <a:solidFill>
                  <a:schemeClr val="accent1">
                    <a:shade val="2500"/>
                    <a:alpha val="6500"/>
                  </a:schemeClr>
                </a:solidFill>
                <a:prstDash val="solid"/>
              </a:ln>
              <a:solidFill>
                <a:srgbClr val="000066"/>
              </a:solidFill>
              <a:effectLst>
                <a:innerShdw blurRad="50900" dist="38500" dir="13500000">
                  <a:srgbClr val="000000">
                    <a:alpha val="60000"/>
                  </a:srgbClr>
                </a:innerShdw>
              </a:effectLst>
              <a:cs typeface="Arial" charset="0"/>
            </a:endParaRPr>
          </a:p>
        </p:txBody>
      </p:sp>
    </p:spTree>
  </p:cSld>
  <p:clrMap bg1="lt1" tx1="dk1" bg2="lt2" tx2="dk2" accent1="accent1" accent2="accent2" accent3="accent3" accent4="accent4" accent5="accent5" accent6="accent6" hlink="hlink" folHlink="folHlink"/>
  <p:sldLayoutIdLst>
    <p:sldLayoutId id="2147483722" r:id="rId1"/>
    <p:sldLayoutId id="2147483724" r:id="rId2"/>
    <p:sldLayoutId id="2147483725" r:id="rId3"/>
    <p:sldLayoutId id="2147483726" r:id="rId4"/>
    <p:sldLayoutId id="2147483727" r:id="rId5"/>
    <p:sldLayoutId id="2147483729" r:id="rId6"/>
    <p:sldLayoutId id="2147483723" r:id="rId7"/>
  </p:sldLayoutIdLst>
  <p:timing>
    <p:tnLst>
      <p:par>
        <p:cTn id="1" dur="indefinite" restart="never" nodeType="tmRoot">
          <p:childTnLst>
            <p:audio>
              <p:cMediaNode vol="80000" numSld="43" showWhenStopped="0">
                <p:cTn id="2" repeatCount="indefinite" fill="hold" display="0">
                  <p:stCondLst>
                    <p:cond delay="indefinite"/>
                  </p:stCondLst>
                  <p:endCondLst>
                    <p:cond evt="onPrev" delay="0">
                      <p:tgtEl>
                        <p:sldTgt/>
                      </p:tgtEl>
                    </p:cond>
                    <p:cond evt="onStopAudio" delay="0">
                      <p:tgtEl>
                        <p:sldTgt/>
                      </p:tgtEl>
                    </p:cond>
                  </p:endCondLst>
                </p:cTn>
                <p:tgtEl>
                  <p:spTgt spid="9"/>
                </p:tgtEl>
              </p:cMediaNode>
            </p:audio>
          </p:childTnLst>
        </p:cTn>
      </p:par>
    </p:tnLst>
  </p:timing>
  <p:txStyles>
    <p:titleStyle>
      <a:lvl1pPr algn="ctr" rtl="0" eaLnBrk="0" fontAlgn="base" hangingPunct="0">
        <a:spcBef>
          <a:spcPct val="0"/>
        </a:spcBef>
        <a:spcAft>
          <a:spcPct val="0"/>
        </a:spcAft>
        <a:defRPr sz="3600" b="1">
          <a:solidFill>
            <a:srgbClr val="001C42"/>
          </a:solidFill>
          <a:latin typeface="+mj-lt"/>
          <a:ea typeface="+mj-ea"/>
          <a:cs typeface="+mj-cs"/>
        </a:defRPr>
      </a:lvl1pPr>
      <a:lvl2pPr algn="ctr" rtl="0" eaLnBrk="0" fontAlgn="base" hangingPunct="0">
        <a:spcBef>
          <a:spcPct val="0"/>
        </a:spcBef>
        <a:spcAft>
          <a:spcPct val="0"/>
        </a:spcAft>
        <a:defRPr sz="3600" b="1">
          <a:solidFill>
            <a:srgbClr val="001C42"/>
          </a:solidFill>
          <a:latin typeface="Arial" charset="0"/>
          <a:cs typeface="Arial" charset="0"/>
        </a:defRPr>
      </a:lvl2pPr>
      <a:lvl3pPr algn="ctr" rtl="0" eaLnBrk="0" fontAlgn="base" hangingPunct="0">
        <a:spcBef>
          <a:spcPct val="0"/>
        </a:spcBef>
        <a:spcAft>
          <a:spcPct val="0"/>
        </a:spcAft>
        <a:defRPr sz="3600" b="1">
          <a:solidFill>
            <a:srgbClr val="001C42"/>
          </a:solidFill>
          <a:latin typeface="Arial" charset="0"/>
          <a:cs typeface="Arial" charset="0"/>
        </a:defRPr>
      </a:lvl3pPr>
      <a:lvl4pPr algn="ctr" rtl="0" eaLnBrk="0" fontAlgn="base" hangingPunct="0">
        <a:spcBef>
          <a:spcPct val="0"/>
        </a:spcBef>
        <a:spcAft>
          <a:spcPct val="0"/>
        </a:spcAft>
        <a:defRPr sz="3600" b="1">
          <a:solidFill>
            <a:srgbClr val="001C42"/>
          </a:solidFill>
          <a:latin typeface="Arial" charset="0"/>
          <a:cs typeface="Arial" charset="0"/>
        </a:defRPr>
      </a:lvl4pPr>
      <a:lvl5pPr algn="ctr" rtl="0" eaLnBrk="0" fontAlgn="base" hangingPunct="0">
        <a:spcBef>
          <a:spcPct val="0"/>
        </a:spcBef>
        <a:spcAft>
          <a:spcPct val="0"/>
        </a:spcAft>
        <a:defRPr sz="3600" b="1">
          <a:solidFill>
            <a:srgbClr val="001C42"/>
          </a:solidFill>
          <a:latin typeface="Arial" charset="0"/>
          <a:cs typeface="Arial" charset="0"/>
        </a:defRPr>
      </a:lvl5pPr>
      <a:lvl6pPr marL="457200" algn="ctr" rtl="0" fontAlgn="base">
        <a:spcBef>
          <a:spcPct val="0"/>
        </a:spcBef>
        <a:spcAft>
          <a:spcPct val="0"/>
        </a:spcAft>
        <a:defRPr sz="3600" b="1">
          <a:solidFill>
            <a:srgbClr val="001C42"/>
          </a:solidFill>
          <a:latin typeface="Arial" charset="0"/>
          <a:cs typeface="Arial" charset="0"/>
        </a:defRPr>
      </a:lvl6pPr>
      <a:lvl7pPr marL="914400" algn="ctr" rtl="0" fontAlgn="base">
        <a:spcBef>
          <a:spcPct val="0"/>
        </a:spcBef>
        <a:spcAft>
          <a:spcPct val="0"/>
        </a:spcAft>
        <a:defRPr sz="3600" b="1">
          <a:solidFill>
            <a:srgbClr val="001C42"/>
          </a:solidFill>
          <a:latin typeface="Arial" charset="0"/>
          <a:cs typeface="Arial" charset="0"/>
        </a:defRPr>
      </a:lvl7pPr>
      <a:lvl8pPr marL="1371600" algn="ctr" rtl="0" fontAlgn="base">
        <a:spcBef>
          <a:spcPct val="0"/>
        </a:spcBef>
        <a:spcAft>
          <a:spcPct val="0"/>
        </a:spcAft>
        <a:defRPr sz="3600" b="1">
          <a:solidFill>
            <a:srgbClr val="001C42"/>
          </a:solidFill>
          <a:latin typeface="Arial" charset="0"/>
          <a:cs typeface="Arial" charset="0"/>
        </a:defRPr>
      </a:lvl8pPr>
      <a:lvl9pPr marL="1828800" algn="ctr" rtl="0" fontAlgn="base">
        <a:spcBef>
          <a:spcPct val="0"/>
        </a:spcBef>
        <a:spcAft>
          <a:spcPct val="0"/>
        </a:spcAft>
        <a:defRPr sz="3600" b="1">
          <a:solidFill>
            <a:srgbClr val="001C42"/>
          </a:solidFill>
          <a:latin typeface="Arial" charset="0"/>
          <a:cs typeface="Arial" charset="0"/>
        </a:defRPr>
      </a:lvl9pPr>
    </p:titleStyle>
    <p:bodyStyle>
      <a:lvl1pPr marL="342900" indent="-342900" algn="l" rtl="0" eaLnBrk="0" fontAlgn="base" hangingPunct="0">
        <a:spcBef>
          <a:spcPct val="20000"/>
        </a:spcBef>
        <a:spcAft>
          <a:spcPct val="0"/>
        </a:spcAft>
        <a:buClr>
          <a:srgbClr val="D90025"/>
        </a:buClr>
        <a:buChar char="•"/>
        <a:defRPr sz="3200">
          <a:solidFill>
            <a:srgbClr val="001C42"/>
          </a:solidFill>
          <a:latin typeface="+mn-lt"/>
          <a:ea typeface="+mn-ea"/>
          <a:cs typeface="+mn-cs"/>
        </a:defRPr>
      </a:lvl1pPr>
      <a:lvl2pPr marL="742950" indent="-285750" algn="l" rtl="0" eaLnBrk="0" fontAlgn="base" hangingPunct="0">
        <a:spcBef>
          <a:spcPct val="20000"/>
        </a:spcBef>
        <a:spcAft>
          <a:spcPct val="0"/>
        </a:spcAft>
        <a:buClr>
          <a:srgbClr val="D90025"/>
        </a:buClr>
        <a:buChar char="–"/>
        <a:defRPr sz="2800">
          <a:solidFill>
            <a:srgbClr val="001C42"/>
          </a:solidFill>
          <a:latin typeface="+mn-lt"/>
          <a:cs typeface="+mn-cs"/>
        </a:defRPr>
      </a:lvl2pPr>
      <a:lvl3pPr marL="1143000" indent="-228600" algn="l" rtl="0" eaLnBrk="0" fontAlgn="base" hangingPunct="0">
        <a:spcBef>
          <a:spcPct val="20000"/>
        </a:spcBef>
        <a:spcAft>
          <a:spcPct val="0"/>
        </a:spcAft>
        <a:buClr>
          <a:srgbClr val="D90025"/>
        </a:buClr>
        <a:buChar char="•"/>
        <a:defRPr sz="2400">
          <a:solidFill>
            <a:srgbClr val="001C42"/>
          </a:solidFill>
          <a:latin typeface="+mn-lt"/>
          <a:cs typeface="+mn-cs"/>
        </a:defRPr>
      </a:lvl3pPr>
      <a:lvl4pPr marL="1600200" indent="-228600" algn="l" rtl="0" eaLnBrk="0" fontAlgn="base" hangingPunct="0">
        <a:spcBef>
          <a:spcPct val="20000"/>
        </a:spcBef>
        <a:spcAft>
          <a:spcPct val="0"/>
        </a:spcAft>
        <a:buClr>
          <a:srgbClr val="D90025"/>
        </a:buClr>
        <a:buChar char="–"/>
        <a:defRPr sz="2000">
          <a:solidFill>
            <a:srgbClr val="001C42"/>
          </a:solidFill>
          <a:latin typeface="+mn-lt"/>
          <a:cs typeface="+mn-cs"/>
        </a:defRPr>
      </a:lvl4pPr>
      <a:lvl5pPr marL="2057400" indent="-228600" algn="l" rtl="0" eaLnBrk="0" fontAlgn="base" hangingPunct="0">
        <a:spcBef>
          <a:spcPct val="20000"/>
        </a:spcBef>
        <a:spcAft>
          <a:spcPct val="0"/>
        </a:spcAft>
        <a:buClr>
          <a:srgbClr val="D90025"/>
        </a:buClr>
        <a:buChar char="»"/>
        <a:defRPr sz="2000">
          <a:solidFill>
            <a:srgbClr val="001C42"/>
          </a:solidFill>
          <a:latin typeface="+mn-lt"/>
          <a:cs typeface="+mn-cs"/>
        </a:defRPr>
      </a:lvl5pPr>
      <a:lvl6pPr marL="2514600" indent="-228600" algn="l" rtl="0" fontAlgn="base">
        <a:spcBef>
          <a:spcPct val="20000"/>
        </a:spcBef>
        <a:spcAft>
          <a:spcPct val="0"/>
        </a:spcAft>
        <a:buClr>
          <a:srgbClr val="D90025"/>
        </a:buClr>
        <a:buChar char="»"/>
        <a:defRPr sz="2000">
          <a:solidFill>
            <a:srgbClr val="001C42"/>
          </a:solidFill>
          <a:latin typeface="+mn-lt"/>
          <a:cs typeface="+mn-cs"/>
        </a:defRPr>
      </a:lvl6pPr>
      <a:lvl7pPr marL="2971800" indent="-228600" algn="l" rtl="0" fontAlgn="base">
        <a:spcBef>
          <a:spcPct val="20000"/>
        </a:spcBef>
        <a:spcAft>
          <a:spcPct val="0"/>
        </a:spcAft>
        <a:buClr>
          <a:srgbClr val="D90025"/>
        </a:buClr>
        <a:buChar char="»"/>
        <a:defRPr sz="2000">
          <a:solidFill>
            <a:srgbClr val="001C42"/>
          </a:solidFill>
          <a:latin typeface="+mn-lt"/>
          <a:cs typeface="+mn-cs"/>
        </a:defRPr>
      </a:lvl7pPr>
      <a:lvl8pPr marL="3429000" indent="-228600" algn="l" rtl="0" fontAlgn="base">
        <a:spcBef>
          <a:spcPct val="20000"/>
        </a:spcBef>
        <a:spcAft>
          <a:spcPct val="0"/>
        </a:spcAft>
        <a:buClr>
          <a:srgbClr val="D90025"/>
        </a:buClr>
        <a:buChar char="»"/>
        <a:defRPr sz="2000">
          <a:solidFill>
            <a:srgbClr val="001C42"/>
          </a:solidFill>
          <a:latin typeface="+mn-lt"/>
          <a:cs typeface="+mn-cs"/>
        </a:defRPr>
      </a:lvl8pPr>
      <a:lvl9pPr marL="3886200" indent="-228600" algn="l" rtl="0" fontAlgn="base">
        <a:spcBef>
          <a:spcPct val="20000"/>
        </a:spcBef>
        <a:spcAft>
          <a:spcPct val="0"/>
        </a:spcAft>
        <a:buClr>
          <a:srgbClr val="D90025"/>
        </a:buClr>
        <a:buChar char="»"/>
        <a:defRPr sz="2000">
          <a:solidFill>
            <a:srgbClr val="001C4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Reiki Massage Music - Shamanic Healing.mp3">
            <a:hlinkClick r:id="" action="ppaction://media"/>
          </p:cNvPr>
          <p:cNvPicPr>
            <a:picLocks noRot="1" noChangeAspect="1"/>
          </p:cNvPicPr>
          <p:nvPr userDrawn="1">
            <a:audioFile r:link="rId9"/>
          </p:nvPr>
        </p:nvPicPr>
        <p:blipFill>
          <a:blip r:embed="rId10"/>
          <a:srcRect/>
          <a:stretch>
            <a:fillRect/>
          </a:stretch>
        </p:blipFill>
        <p:spPr bwMode="auto">
          <a:xfrm>
            <a:off x="8610600" y="6324600"/>
            <a:ext cx="304800" cy="304800"/>
          </a:xfrm>
          <a:prstGeom prst="rect">
            <a:avLst/>
          </a:prstGeom>
          <a:noFill/>
          <a:ln w="9525">
            <a:noFill/>
            <a:miter lim="800000"/>
            <a:headEnd/>
            <a:tailEnd/>
          </a:ln>
        </p:spPr>
      </p:pic>
      <p:sp>
        <p:nvSpPr>
          <p:cNvPr id="1027" name="Rectangle 2"/>
          <p:cNvSpPr>
            <a:spLocks noChangeArrowheads="1"/>
          </p:cNvSpPr>
          <p:nvPr/>
        </p:nvSpPr>
        <p:spPr bwMode="auto">
          <a:xfrm>
            <a:off x="0" y="6248400"/>
            <a:ext cx="9144000" cy="609600"/>
          </a:xfrm>
          <a:prstGeom prst="rect">
            <a:avLst/>
          </a:prstGeom>
          <a:gradFill rotWithShape="1">
            <a:gsLst>
              <a:gs pos="0">
                <a:srgbClr val="001C42"/>
              </a:gs>
              <a:gs pos="50000">
                <a:srgbClr val="FFFFFF"/>
              </a:gs>
              <a:gs pos="100000">
                <a:srgbClr val="001C42"/>
              </a:gs>
            </a:gsLst>
            <a:lin ang="5400000" scaled="1"/>
          </a:gradFill>
          <a:ln w="9525">
            <a:noFill/>
            <a:miter lim="800000"/>
            <a:headEnd/>
            <a:tailEnd/>
          </a:ln>
        </p:spPr>
        <p:txBody>
          <a:bodyPr wrap="none" anchor="ctr"/>
          <a:lstStyle/>
          <a:p>
            <a:pPr eaLnBrk="0" hangingPunct="0"/>
            <a:endParaRPr lang="en-US" sz="600">
              <a:solidFill>
                <a:srgbClr val="808080"/>
              </a:solidFill>
              <a:latin typeface="Arial Unicode MS" pitchFamily="34" charset="-128"/>
            </a:endParaRPr>
          </a:p>
        </p:txBody>
      </p:sp>
      <p:sp>
        <p:nvSpPr>
          <p:cNvPr id="1028" name="Line 5"/>
          <p:cNvSpPr>
            <a:spLocks noChangeShapeType="1"/>
          </p:cNvSpPr>
          <p:nvPr/>
        </p:nvSpPr>
        <p:spPr bwMode="auto">
          <a:xfrm>
            <a:off x="0" y="6019800"/>
            <a:ext cx="9144000" cy="0"/>
          </a:xfrm>
          <a:prstGeom prst="line">
            <a:avLst/>
          </a:prstGeom>
          <a:noFill/>
          <a:ln w="50800">
            <a:noFill/>
            <a:round/>
            <a:headEnd/>
            <a:tailEnd/>
          </a:ln>
        </p:spPr>
        <p:txBody>
          <a:bodyPr wrap="none" anchor="ctr"/>
          <a:lstStyle/>
          <a:p>
            <a:endParaRPr lang="en-US">
              <a:solidFill>
                <a:srgbClr val="000000"/>
              </a:solidFill>
            </a:endParaRPr>
          </a:p>
        </p:txBody>
      </p:sp>
      <p:sp>
        <p:nvSpPr>
          <p:cNvPr id="3079" name="Rectangle 7"/>
          <p:cNvSpPr>
            <a:spLocks noChangeArrowheads="1"/>
          </p:cNvSpPr>
          <p:nvPr/>
        </p:nvSpPr>
        <p:spPr bwMode="auto">
          <a:xfrm>
            <a:off x="609600" y="304800"/>
            <a:ext cx="7772400" cy="45720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scene3d>
            <a:camera prst="orthographicFront"/>
            <a:lightRig rig="threePt" dir="t"/>
          </a:scene3d>
          <a:sp3d>
            <a:bevelT w="152400" h="50800" prst="softRound"/>
          </a:sp3d>
        </p:spPr>
        <p:txBody>
          <a:bodyPr anchor="ctr">
            <a:sp3d extrusionH="57150">
              <a:bevelT w="38100" h="38100"/>
            </a:sp3d>
          </a:bodyPr>
          <a:lstStyle/>
          <a:p>
            <a:pPr algn="ctr" eaLnBrk="0" hangingPunct="0">
              <a:defRPr/>
            </a:pPr>
            <a:r>
              <a:rPr lang="en-US" sz="2400" b="1" dirty="0">
                <a:solidFill>
                  <a:srgbClr val="FFFFFF"/>
                </a:solidFill>
                <a:effectLst>
                  <a:outerShdw blurRad="38100" dist="38100" dir="2700000" algn="tl">
                    <a:srgbClr val="000000"/>
                  </a:outerShdw>
                </a:effectLst>
                <a:latin typeface="Arial" charset="0"/>
                <a:cs typeface="Arial"/>
              </a:rPr>
              <a:t>Health, Safety &amp; Environment Induction</a:t>
            </a:r>
            <a:endParaRPr lang="en-GB" sz="2400" b="1" dirty="0">
              <a:solidFill>
                <a:srgbClr val="FFFFFF"/>
              </a:solidFill>
              <a:effectLst>
                <a:outerShdw blurRad="38100" dist="38100" dir="2700000" algn="tl">
                  <a:srgbClr val="000000"/>
                </a:outerShdw>
              </a:effectLst>
              <a:latin typeface="Arial" charset="0"/>
              <a:cs typeface="Arial"/>
            </a:endParaRPr>
          </a:p>
        </p:txBody>
      </p:sp>
      <p:pic>
        <p:nvPicPr>
          <p:cNvPr id="165893" name="Picture 5" descr="DOD-LOGO"/>
          <p:cNvPicPr>
            <a:picLocks noChangeAspect="1" noChangeArrowheads="1"/>
          </p:cNvPicPr>
          <p:nvPr/>
        </p:nvPicPr>
        <p:blipFill>
          <a:blip r:embed="rId11">
            <a:clrChange>
              <a:clrFrom>
                <a:srgbClr val="FFFFFF"/>
              </a:clrFrom>
              <a:clrTo>
                <a:srgbClr val="FFFFFF">
                  <a:alpha val="0"/>
                </a:srgbClr>
              </a:clrTo>
            </a:clrChange>
          </a:blip>
          <a:srcRect/>
          <a:stretch>
            <a:fillRect/>
          </a:stretch>
        </p:blipFill>
        <p:spPr bwMode="auto">
          <a:xfrm>
            <a:off x="7829550" y="6248400"/>
            <a:ext cx="1314450" cy="609600"/>
          </a:xfrm>
          <a:prstGeom prst="rect">
            <a:avLst/>
          </a:prstGeom>
          <a:noFill/>
          <a:scene3d>
            <a:camera prst="orthographicFront"/>
            <a:lightRig rig="threePt" dir="t"/>
          </a:scene3d>
          <a:sp3d>
            <a:bevelT/>
          </a:sp3d>
        </p:spPr>
      </p:pic>
      <p:pic>
        <p:nvPicPr>
          <p:cNvPr id="1031" name="Picture 12" descr="Logo_saipem"/>
          <p:cNvPicPr>
            <a:picLocks noChangeAspect="1" noChangeArrowheads="1"/>
          </p:cNvPicPr>
          <p:nvPr userDrawn="1"/>
        </p:nvPicPr>
        <p:blipFill>
          <a:blip r:embed="rId12"/>
          <a:srcRect/>
          <a:stretch>
            <a:fillRect/>
          </a:stretch>
        </p:blipFill>
        <p:spPr bwMode="auto">
          <a:xfrm>
            <a:off x="238125" y="6324600"/>
            <a:ext cx="1109663" cy="533400"/>
          </a:xfrm>
          <a:prstGeom prst="rect">
            <a:avLst/>
          </a:prstGeom>
          <a:noFill/>
          <a:ln w="9525">
            <a:noFill/>
            <a:miter lim="800000"/>
            <a:headEnd/>
            <a:tailEnd/>
          </a:ln>
        </p:spPr>
      </p:pic>
      <p:sp>
        <p:nvSpPr>
          <p:cNvPr id="11" name="Rectangle 10"/>
          <p:cNvSpPr/>
          <p:nvPr userDrawn="1"/>
        </p:nvSpPr>
        <p:spPr>
          <a:xfrm>
            <a:off x="1912242" y="6400800"/>
            <a:ext cx="5174358" cy="369332"/>
          </a:xfrm>
          <a:prstGeom prst="rect">
            <a:avLst/>
          </a:prstGeom>
        </p:spPr>
        <p:txBody>
          <a:bodyPr>
            <a:spAutoFit/>
          </a:bodyPr>
          <a:lstStyle/>
          <a:p>
            <a:pPr algn="ctr">
              <a:defRPr/>
            </a:pPr>
            <a:r>
              <a:rPr lang="en-US" sz="1800" b="1" spc="50" dirty="0" err="1">
                <a:ln w="13500">
                  <a:solidFill>
                    <a:srgbClr val="D90025">
                      <a:shade val="2500"/>
                      <a:alpha val="6500"/>
                    </a:srgbClr>
                  </a:solidFill>
                  <a:prstDash val="solid"/>
                </a:ln>
                <a:solidFill>
                  <a:srgbClr val="000066"/>
                </a:solidFill>
                <a:effectLst>
                  <a:innerShdw blurRad="50900" dist="38500" dir="13500000">
                    <a:srgbClr val="000000">
                      <a:alpha val="60000"/>
                    </a:srgbClr>
                  </a:innerShdw>
                </a:effectLst>
                <a:latin typeface="Arial"/>
                <a:cs typeface="Arial" charset="0"/>
              </a:rPr>
              <a:t>SGD</a:t>
            </a:r>
            <a:r>
              <a:rPr lang="en-US" sz="1800" b="1" spc="50" dirty="0">
                <a:ln w="13500">
                  <a:solidFill>
                    <a:srgbClr val="D90025">
                      <a:shade val="2500"/>
                      <a:alpha val="6500"/>
                    </a:srgbClr>
                  </a:solidFill>
                  <a:prstDash val="solid"/>
                </a:ln>
                <a:solidFill>
                  <a:srgbClr val="000066"/>
                </a:solidFill>
                <a:effectLst>
                  <a:innerShdw blurRad="50900" dist="38500" dir="13500000">
                    <a:srgbClr val="000000">
                      <a:alpha val="60000"/>
                    </a:srgbClr>
                  </a:innerShdw>
                </a:effectLst>
                <a:latin typeface="Arial"/>
                <a:cs typeface="Arial" charset="0"/>
              </a:rPr>
              <a:t> 2 &amp; 3 Project</a:t>
            </a:r>
            <a:endParaRPr lang="en-US" sz="200" b="1" spc="50" dirty="0">
              <a:ln w="13500">
                <a:solidFill>
                  <a:srgbClr val="D90025">
                    <a:shade val="2500"/>
                    <a:alpha val="6500"/>
                  </a:srgbClr>
                </a:solidFill>
                <a:prstDash val="solid"/>
              </a:ln>
              <a:solidFill>
                <a:srgbClr val="000066"/>
              </a:solidFill>
              <a:effectLst>
                <a:innerShdw blurRad="50900" dist="38500" dir="13500000">
                  <a:srgbClr val="000000">
                    <a:alpha val="60000"/>
                  </a:srgbClr>
                </a:innerShdw>
              </a:effectLst>
              <a:cs typeface="Arial" charset="0"/>
            </a:endParaRPr>
          </a:p>
        </p:txBody>
      </p:sp>
    </p:spTree>
    <p:extLst>
      <p:ext uri="{BB962C8B-B14F-4D97-AF65-F5344CB8AC3E}">
        <p14:creationId xmlns:p14="http://schemas.microsoft.com/office/powerpoint/2010/main" val="952608546"/>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Lst>
  <p:timing>
    <p:tnLst>
      <p:par>
        <p:cTn id="1" dur="indefinite" restart="never" nodeType="tmRoot">
          <p:childTnLst>
            <p:audio>
              <p:cMediaNode vol="80000" numSld="43" showWhenStopped="0">
                <p:cTn id="2" repeatCount="indefinite" fill="hold" display="0">
                  <p:stCondLst>
                    <p:cond delay="indefinite"/>
                  </p:stCondLst>
                  <p:endCondLst>
                    <p:cond evt="onPrev" delay="0">
                      <p:tgtEl>
                        <p:sldTgt/>
                      </p:tgtEl>
                    </p:cond>
                    <p:cond evt="onStopAudio" delay="0">
                      <p:tgtEl>
                        <p:sldTgt/>
                      </p:tgtEl>
                    </p:cond>
                  </p:endCondLst>
                </p:cTn>
                <p:tgtEl>
                  <p:spTgt spid="9"/>
                </p:tgtEl>
              </p:cMediaNode>
            </p:audio>
          </p:childTnLst>
        </p:cTn>
      </p:par>
    </p:tnLst>
  </p:timing>
  <p:txStyles>
    <p:titleStyle>
      <a:lvl1pPr algn="ctr" rtl="0" eaLnBrk="0" fontAlgn="base" hangingPunct="0">
        <a:spcBef>
          <a:spcPct val="0"/>
        </a:spcBef>
        <a:spcAft>
          <a:spcPct val="0"/>
        </a:spcAft>
        <a:defRPr sz="3600" b="1">
          <a:solidFill>
            <a:srgbClr val="001C42"/>
          </a:solidFill>
          <a:latin typeface="+mj-lt"/>
          <a:ea typeface="+mj-ea"/>
          <a:cs typeface="+mj-cs"/>
        </a:defRPr>
      </a:lvl1pPr>
      <a:lvl2pPr algn="ctr" rtl="0" eaLnBrk="0" fontAlgn="base" hangingPunct="0">
        <a:spcBef>
          <a:spcPct val="0"/>
        </a:spcBef>
        <a:spcAft>
          <a:spcPct val="0"/>
        </a:spcAft>
        <a:defRPr sz="3600" b="1">
          <a:solidFill>
            <a:srgbClr val="001C42"/>
          </a:solidFill>
          <a:latin typeface="Arial" charset="0"/>
          <a:cs typeface="Arial" charset="0"/>
        </a:defRPr>
      </a:lvl2pPr>
      <a:lvl3pPr algn="ctr" rtl="0" eaLnBrk="0" fontAlgn="base" hangingPunct="0">
        <a:spcBef>
          <a:spcPct val="0"/>
        </a:spcBef>
        <a:spcAft>
          <a:spcPct val="0"/>
        </a:spcAft>
        <a:defRPr sz="3600" b="1">
          <a:solidFill>
            <a:srgbClr val="001C42"/>
          </a:solidFill>
          <a:latin typeface="Arial" charset="0"/>
          <a:cs typeface="Arial" charset="0"/>
        </a:defRPr>
      </a:lvl3pPr>
      <a:lvl4pPr algn="ctr" rtl="0" eaLnBrk="0" fontAlgn="base" hangingPunct="0">
        <a:spcBef>
          <a:spcPct val="0"/>
        </a:spcBef>
        <a:spcAft>
          <a:spcPct val="0"/>
        </a:spcAft>
        <a:defRPr sz="3600" b="1">
          <a:solidFill>
            <a:srgbClr val="001C42"/>
          </a:solidFill>
          <a:latin typeface="Arial" charset="0"/>
          <a:cs typeface="Arial" charset="0"/>
        </a:defRPr>
      </a:lvl4pPr>
      <a:lvl5pPr algn="ctr" rtl="0" eaLnBrk="0" fontAlgn="base" hangingPunct="0">
        <a:spcBef>
          <a:spcPct val="0"/>
        </a:spcBef>
        <a:spcAft>
          <a:spcPct val="0"/>
        </a:spcAft>
        <a:defRPr sz="3600" b="1">
          <a:solidFill>
            <a:srgbClr val="001C42"/>
          </a:solidFill>
          <a:latin typeface="Arial" charset="0"/>
          <a:cs typeface="Arial" charset="0"/>
        </a:defRPr>
      </a:lvl5pPr>
      <a:lvl6pPr marL="457200" algn="ctr" rtl="0" fontAlgn="base">
        <a:spcBef>
          <a:spcPct val="0"/>
        </a:spcBef>
        <a:spcAft>
          <a:spcPct val="0"/>
        </a:spcAft>
        <a:defRPr sz="3600" b="1">
          <a:solidFill>
            <a:srgbClr val="001C42"/>
          </a:solidFill>
          <a:latin typeface="Arial" charset="0"/>
          <a:cs typeface="Arial" charset="0"/>
        </a:defRPr>
      </a:lvl6pPr>
      <a:lvl7pPr marL="914400" algn="ctr" rtl="0" fontAlgn="base">
        <a:spcBef>
          <a:spcPct val="0"/>
        </a:spcBef>
        <a:spcAft>
          <a:spcPct val="0"/>
        </a:spcAft>
        <a:defRPr sz="3600" b="1">
          <a:solidFill>
            <a:srgbClr val="001C42"/>
          </a:solidFill>
          <a:latin typeface="Arial" charset="0"/>
          <a:cs typeface="Arial" charset="0"/>
        </a:defRPr>
      </a:lvl7pPr>
      <a:lvl8pPr marL="1371600" algn="ctr" rtl="0" fontAlgn="base">
        <a:spcBef>
          <a:spcPct val="0"/>
        </a:spcBef>
        <a:spcAft>
          <a:spcPct val="0"/>
        </a:spcAft>
        <a:defRPr sz="3600" b="1">
          <a:solidFill>
            <a:srgbClr val="001C42"/>
          </a:solidFill>
          <a:latin typeface="Arial" charset="0"/>
          <a:cs typeface="Arial" charset="0"/>
        </a:defRPr>
      </a:lvl8pPr>
      <a:lvl9pPr marL="1828800" algn="ctr" rtl="0" fontAlgn="base">
        <a:spcBef>
          <a:spcPct val="0"/>
        </a:spcBef>
        <a:spcAft>
          <a:spcPct val="0"/>
        </a:spcAft>
        <a:defRPr sz="3600" b="1">
          <a:solidFill>
            <a:srgbClr val="001C42"/>
          </a:solidFill>
          <a:latin typeface="Arial" charset="0"/>
          <a:cs typeface="Arial" charset="0"/>
        </a:defRPr>
      </a:lvl9pPr>
    </p:titleStyle>
    <p:bodyStyle>
      <a:lvl1pPr marL="342900" indent="-342900" algn="l" rtl="0" eaLnBrk="0" fontAlgn="base" hangingPunct="0">
        <a:spcBef>
          <a:spcPct val="20000"/>
        </a:spcBef>
        <a:spcAft>
          <a:spcPct val="0"/>
        </a:spcAft>
        <a:buClr>
          <a:srgbClr val="D90025"/>
        </a:buClr>
        <a:buChar char="•"/>
        <a:defRPr sz="3200">
          <a:solidFill>
            <a:srgbClr val="001C42"/>
          </a:solidFill>
          <a:latin typeface="+mn-lt"/>
          <a:ea typeface="+mn-ea"/>
          <a:cs typeface="+mn-cs"/>
        </a:defRPr>
      </a:lvl1pPr>
      <a:lvl2pPr marL="742950" indent="-285750" algn="l" rtl="0" eaLnBrk="0" fontAlgn="base" hangingPunct="0">
        <a:spcBef>
          <a:spcPct val="20000"/>
        </a:spcBef>
        <a:spcAft>
          <a:spcPct val="0"/>
        </a:spcAft>
        <a:buClr>
          <a:srgbClr val="D90025"/>
        </a:buClr>
        <a:buChar char="–"/>
        <a:defRPr sz="2800">
          <a:solidFill>
            <a:srgbClr val="001C42"/>
          </a:solidFill>
          <a:latin typeface="+mn-lt"/>
          <a:cs typeface="+mn-cs"/>
        </a:defRPr>
      </a:lvl2pPr>
      <a:lvl3pPr marL="1143000" indent="-228600" algn="l" rtl="0" eaLnBrk="0" fontAlgn="base" hangingPunct="0">
        <a:spcBef>
          <a:spcPct val="20000"/>
        </a:spcBef>
        <a:spcAft>
          <a:spcPct val="0"/>
        </a:spcAft>
        <a:buClr>
          <a:srgbClr val="D90025"/>
        </a:buClr>
        <a:buChar char="•"/>
        <a:defRPr sz="2400">
          <a:solidFill>
            <a:srgbClr val="001C42"/>
          </a:solidFill>
          <a:latin typeface="+mn-lt"/>
          <a:cs typeface="+mn-cs"/>
        </a:defRPr>
      </a:lvl3pPr>
      <a:lvl4pPr marL="1600200" indent="-228600" algn="l" rtl="0" eaLnBrk="0" fontAlgn="base" hangingPunct="0">
        <a:spcBef>
          <a:spcPct val="20000"/>
        </a:spcBef>
        <a:spcAft>
          <a:spcPct val="0"/>
        </a:spcAft>
        <a:buClr>
          <a:srgbClr val="D90025"/>
        </a:buClr>
        <a:buChar char="–"/>
        <a:defRPr sz="2000">
          <a:solidFill>
            <a:srgbClr val="001C42"/>
          </a:solidFill>
          <a:latin typeface="+mn-lt"/>
          <a:cs typeface="+mn-cs"/>
        </a:defRPr>
      </a:lvl4pPr>
      <a:lvl5pPr marL="2057400" indent="-228600" algn="l" rtl="0" eaLnBrk="0" fontAlgn="base" hangingPunct="0">
        <a:spcBef>
          <a:spcPct val="20000"/>
        </a:spcBef>
        <a:spcAft>
          <a:spcPct val="0"/>
        </a:spcAft>
        <a:buClr>
          <a:srgbClr val="D90025"/>
        </a:buClr>
        <a:buChar char="»"/>
        <a:defRPr sz="2000">
          <a:solidFill>
            <a:srgbClr val="001C42"/>
          </a:solidFill>
          <a:latin typeface="+mn-lt"/>
          <a:cs typeface="+mn-cs"/>
        </a:defRPr>
      </a:lvl5pPr>
      <a:lvl6pPr marL="2514600" indent="-228600" algn="l" rtl="0" fontAlgn="base">
        <a:spcBef>
          <a:spcPct val="20000"/>
        </a:spcBef>
        <a:spcAft>
          <a:spcPct val="0"/>
        </a:spcAft>
        <a:buClr>
          <a:srgbClr val="D90025"/>
        </a:buClr>
        <a:buChar char="»"/>
        <a:defRPr sz="2000">
          <a:solidFill>
            <a:srgbClr val="001C42"/>
          </a:solidFill>
          <a:latin typeface="+mn-lt"/>
          <a:cs typeface="+mn-cs"/>
        </a:defRPr>
      </a:lvl6pPr>
      <a:lvl7pPr marL="2971800" indent="-228600" algn="l" rtl="0" fontAlgn="base">
        <a:spcBef>
          <a:spcPct val="20000"/>
        </a:spcBef>
        <a:spcAft>
          <a:spcPct val="0"/>
        </a:spcAft>
        <a:buClr>
          <a:srgbClr val="D90025"/>
        </a:buClr>
        <a:buChar char="»"/>
        <a:defRPr sz="2000">
          <a:solidFill>
            <a:srgbClr val="001C42"/>
          </a:solidFill>
          <a:latin typeface="+mn-lt"/>
          <a:cs typeface="+mn-cs"/>
        </a:defRPr>
      </a:lvl7pPr>
      <a:lvl8pPr marL="3429000" indent="-228600" algn="l" rtl="0" fontAlgn="base">
        <a:spcBef>
          <a:spcPct val="20000"/>
        </a:spcBef>
        <a:spcAft>
          <a:spcPct val="0"/>
        </a:spcAft>
        <a:buClr>
          <a:srgbClr val="D90025"/>
        </a:buClr>
        <a:buChar char="»"/>
        <a:defRPr sz="2000">
          <a:solidFill>
            <a:srgbClr val="001C42"/>
          </a:solidFill>
          <a:latin typeface="+mn-lt"/>
          <a:cs typeface="+mn-cs"/>
        </a:defRPr>
      </a:lvl8pPr>
      <a:lvl9pPr marL="3886200" indent="-228600" algn="l" rtl="0" fontAlgn="base">
        <a:spcBef>
          <a:spcPct val="20000"/>
        </a:spcBef>
        <a:spcAft>
          <a:spcPct val="0"/>
        </a:spcAft>
        <a:buClr>
          <a:srgbClr val="D90025"/>
        </a:buClr>
        <a:buChar char="»"/>
        <a:defRPr sz="2000">
          <a:solidFill>
            <a:srgbClr val="001C4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89474" name="Rectangle 2"/>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340" tIns="45670" rIns="91340" bIns="45670" numCol="1" anchor="t" anchorCtr="0" compatLnSpc="1">
            <a:prstTxWarp prst="textNoShape">
              <a:avLst/>
            </a:prstTxWarp>
          </a:bodyPr>
          <a:lstStyle>
            <a:lvl1pPr>
              <a:defRPr kumimoji="0" sz="1400">
                <a:solidFill>
                  <a:srgbClr val="000000"/>
                </a:solidFill>
                <a:effectLst/>
                <a:latin typeface="Times New Roman" pitchFamily="18" charset="0"/>
              </a:defRPr>
            </a:lvl1pPr>
          </a:lstStyle>
          <a:p>
            <a:pPr eaLnBrk="0" hangingPunct="0">
              <a:defRPr/>
            </a:pPr>
            <a:endParaRPr lang="en-US">
              <a:cs typeface="+mn-cs"/>
            </a:endParaRPr>
          </a:p>
        </p:txBody>
      </p:sp>
      <p:sp>
        <p:nvSpPr>
          <p:cNvPr id="489475" name="Rectangle 3"/>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340" tIns="45670" rIns="91340" bIns="45670" numCol="1" anchor="t" anchorCtr="0" compatLnSpc="1">
            <a:prstTxWarp prst="textNoShape">
              <a:avLst/>
            </a:prstTxWarp>
          </a:bodyPr>
          <a:lstStyle>
            <a:lvl1pPr algn="ctr">
              <a:defRPr kumimoji="0" sz="1400">
                <a:solidFill>
                  <a:srgbClr val="000000"/>
                </a:solidFill>
                <a:effectLst/>
                <a:latin typeface="Times New Roman" pitchFamily="18" charset="0"/>
              </a:defRPr>
            </a:lvl1pPr>
          </a:lstStyle>
          <a:p>
            <a:pPr eaLnBrk="0" hangingPunct="0">
              <a:defRPr/>
            </a:pPr>
            <a:endParaRPr lang="en-US">
              <a:cs typeface="+mn-cs"/>
            </a:endParaRPr>
          </a:p>
        </p:txBody>
      </p:sp>
      <p:sp>
        <p:nvSpPr>
          <p:cNvPr id="489476" name="Rectangle 4"/>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340" tIns="45670" rIns="91340" bIns="45670" numCol="1" anchor="t" anchorCtr="0" compatLnSpc="1">
            <a:prstTxWarp prst="textNoShape">
              <a:avLst/>
            </a:prstTxWarp>
          </a:bodyPr>
          <a:lstStyle>
            <a:lvl1pPr algn="r">
              <a:defRPr kumimoji="0" sz="1400">
                <a:solidFill>
                  <a:srgbClr val="000000"/>
                </a:solidFill>
                <a:effectLst/>
                <a:latin typeface="Times New Roman" pitchFamily="18" charset="0"/>
              </a:defRPr>
            </a:lvl1pPr>
          </a:lstStyle>
          <a:p>
            <a:pPr eaLnBrk="0" hangingPunct="0">
              <a:defRPr/>
            </a:pPr>
            <a:fld id="{5AA916DB-74BB-432F-9344-9873FCD37B9D}" type="slidenum">
              <a:rPr lang="en-US">
                <a:cs typeface="+mn-cs"/>
              </a:rPr>
              <a:pPr eaLnBrk="0" hangingPunct="0">
                <a:defRPr/>
              </a:pPr>
              <a:t>‹#›</a:t>
            </a:fld>
            <a:endParaRPr lang="en-US" dirty="0">
              <a:cs typeface="+mn-cs"/>
            </a:endParaRPr>
          </a:p>
        </p:txBody>
      </p:sp>
      <p:sp>
        <p:nvSpPr>
          <p:cNvPr id="1029" name="Rectangle 5"/>
          <p:cNvSpPr>
            <a:spLocks noChangeArrowheads="1"/>
          </p:cNvSpPr>
          <p:nvPr/>
        </p:nvSpPr>
        <p:spPr bwMode="auto">
          <a:xfrm>
            <a:off x="1066800" y="139700"/>
            <a:ext cx="7543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40" tIns="45670" rIns="91340" bIns="45670" anchor="b"/>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lnSpc>
                <a:spcPct val="90000"/>
              </a:lnSpc>
              <a:defRPr/>
            </a:pPr>
            <a:endParaRPr lang="en-US" altLang="en-US" sz="4400" b="1" smtClean="0">
              <a:solidFill>
                <a:srgbClr val="000000"/>
              </a:solidFill>
              <a:cs typeface="+mn-cs"/>
            </a:endParaRPr>
          </a:p>
        </p:txBody>
      </p:sp>
      <p:sp>
        <p:nvSpPr>
          <p:cNvPr id="1030" name="Rectangle 6"/>
          <p:cNvSpPr>
            <a:spLocks noChangeArrowheads="1"/>
          </p:cNvSpPr>
          <p:nvPr/>
        </p:nvSpPr>
        <p:spPr bwMode="auto">
          <a:xfrm>
            <a:off x="0" y="-12700"/>
            <a:ext cx="9144000" cy="485775"/>
          </a:xfrm>
          <a:prstGeom prst="rect">
            <a:avLst/>
          </a:prstGeom>
          <a:gradFill rotWithShape="1">
            <a:gsLst>
              <a:gs pos="0">
                <a:srgbClr val="AC030D">
                  <a:alpha val="90999"/>
                </a:srgbClr>
              </a:gs>
              <a:gs pos="100000">
                <a:srgbClr val="AC030D">
                  <a:alpha val="4999"/>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340" tIns="45670" rIns="91340" bIns="45670"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0" hangingPunct="0">
              <a:defRPr/>
            </a:pPr>
            <a:endParaRPr lang="en-US" altLang="en-US" smtClean="0">
              <a:solidFill>
                <a:srgbClr val="000000"/>
              </a:solidFill>
              <a:latin typeface="Times New Roman" pitchFamily="18" charset="0"/>
              <a:cs typeface="+mn-cs"/>
            </a:endParaRPr>
          </a:p>
        </p:txBody>
      </p:sp>
      <p:sp>
        <p:nvSpPr>
          <p:cNvPr id="1031" name="Rectangle 8"/>
          <p:cNvSpPr>
            <a:spLocks noGrp="1" noChangeArrowheads="1"/>
          </p:cNvSpPr>
          <p:nvPr>
            <p:ph type="title"/>
          </p:nvPr>
        </p:nvSpPr>
        <p:spPr bwMode="auto">
          <a:xfrm>
            <a:off x="457200" y="4778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40" tIns="45670" rIns="91340" bIns="45670" numCol="1" anchor="ctr" anchorCtr="0" compatLnSpc="1">
            <a:prstTxWarp prst="textNoShape">
              <a:avLst/>
            </a:prstTxWarp>
          </a:bodyPr>
          <a:lstStyle/>
          <a:p>
            <a:pPr lvl="0"/>
            <a:r>
              <a:rPr lang="en-US" altLang="en-US" smtClean="0"/>
              <a:t>Click to edit Master title style</a:t>
            </a:r>
          </a:p>
        </p:txBody>
      </p:sp>
      <p:sp>
        <p:nvSpPr>
          <p:cNvPr id="1032" name="Rectangle 9"/>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40" tIns="45670" rIns="91340" bIns="4567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extLst>
      <p:ext uri="{BB962C8B-B14F-4D97-AF65-F5344CB8AC3E}">
        <p14:creationId xmlns:p14="http://schemas.microsoft.com/office/powerpoint/2010/main" val="3731040797"/>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iming>
    <p:tnLst>
      <p:par>
        <p:cTn id="1" dur="indefinite" restart="never" nodeType="tmRoot"/>
      </p:par>
    </p:tnLst>
  </p:timing>
  <p:txStyles>
    <p:titleStyle>
      <a:lvl1pPr algn="ctr" rtl="0" eaLnBrk="0" fontAlgn="base" hangingPunct="0">
        <a:lnSpc>
          <a:spcPct val="90000"/>
        </a:lnSpc>
        <a:spcBef>
          <a:spcPct val="0"/>
        </a:spcBef>
        <a:spcAft>
          <a:spcPct val="0"/>
        </a:spcAft>
        <a:defRPr sz="4400" b="1">
          <a:solidFill>
            <a:schemeClr val="tx2"/>
          </a:solidFill>
          <a:latin typeface="+mj-lt"/>
          <a:ea typeface="+mj-ea"/>
          <a:cs typeface="+mj-cs"/>
        </a:defRPr>
      </a:lvl1pPr>
      <a:lvl2pPr algn="ctr" rtl="0" eaLnBrk="0" fontAlgn="base" hangingPunct="0">
        <a:lnSpc>
          <a:spcPct val="90000"/>
        </a:lnSpc>
        <a:spcBef>
          <a:spcPct val="0"/>
        </a:spcBef>
        <a:spcAft>
          <a:spcPct val="0"/>
        </a:spcAft>
        <a:defRPr sz="4400" b="1">
          <a:solidFill>
            <a:schemeClr val="tx2"/>
          </a:solidFill>
          <a:latin typeface="Arial" charset="0"/>
        </a:defRPr>
      </a:lvl2pPr>
      <a:lvl3pPr algn="ctr" rtl="0" eaLnBrk="0" fontAlgn="base" hangingPunct="0">
        <a:lnSpc>
          <a:spcPct val="90000"/>
        </a:lnSpc>
        <a:spcBef>
          <a:spcPct val="0"/>
        </a:spcBef>
        <a:spcAft>
          <a:spcPct val="0"/>
        </a:spcAft>
        <a:defRPr sz="4400" b="1">
          <a:solidFill>
            <a:schemeClr val="tx2"/>
          </a:solidFill>
          <a:latin typeface="Arial" charset="0"/>
        </a:defRPr>
      </a:lvl3pPr>
      <a:lvl4pPr algn="ctr" rtl="0" eaLnBrk="0" fontAlgn="base" hangingPunct="0">
        <a:lnSpc>
          <a:spcPct val="90000"/>
        </a:lnSpc>
        <a:spcBef>
          <a:spcPct val="0"/>
        </a:spcBef>
        <a:spcAft>
          <a:spcPct val="0"/>
        </a:spcAft>
        <a:defRPr sz="4400" b="1">
          <a:solidFill>
            <a:schemeClr val="tx2"/>
          </a:solidFill>
          <a:latin typeface="Arial" charset="0"/>
        </a:defRPr>
      </a:lvl4pPr>
      <a:lvl5pPr algn="ctr" rtl="0" eaLnBrk="0" fontAlgn="base" hangingPunct="0">
        <a:lnSpc>
          <a:spcPct val="90000"/>
        </a:lnSpc>
        <a:spcBef>
          <a:spcPct val="0"/>
        </a:spcBef>
        <a:spcAft>
          <a:spcPct val="0"/>
        </a:spcAft>
        <a:defRPr sz="4400" b="1">
          <a:solidFill>
            <a:schemeClr val="tx2"/>
          </a:solidFill>
          <a:latin typeface="Arial" charset="0"/>
        </a:defRPr>
      </a:lvl5pPr>
      <a:lvl6pPr marL="456710" algn="ctr" rtl="0" fontAlgn="base">
        <a:lnSpc>
          <a:spcPct val="90000"/>
        </a:lnSpc>
        <a:spcBef>
          <a:spcPct val="0"/>
        </a:spcBef>
        <a:spcAft>
          <a:spcPct val="0"/>
        </a:spcAft>
        <a:defRPr sz="4400" b="1">
          <a:solidFill>
            <a:schemeClr val="tx2"/>
          </a:solidFill>
          <a:latin typeface="Arial" charset="0"/>
        </a:defRPr>
      </a:lvl6pPr>
      <a:lvl7pPr marL="913423" algn="ctr" rtl="0" fontAlgn="base">
        <a:lnSpc>
          <a:spcPct val="90000"/>
        </a:lnSpc>
        <a:spcBef>
          <a:spcPct val="0"/>
        </a:spcBef>
        <a:spcAft>
          <a:spcPct val="0"/>
        </a:spcAft>
        <a:defRPr sz="4400" b="1">
          <a:solidFill>
            <a:schemeClr val="tx2"/>
          </a:solidFill>
          <a:latin typeface="Arial" charset="0"/>
        </a:defRPr>
      </a:lvl7pPr>
      <a:lvl8pPr marL="1370130" algn="ctr" rtl="0" fontAlgn="base">
        <a:lnSpc>
          <a:spcPct val="90000"/>
        </a:lnSpc>
        <a:spcBef>
          <a:spcPct val="0"/>
        </a:spcBef>
        <a:spcAft>
          <a:spcPct val="0"/>
        </a:spcAft>
        <a:defRPr sz="4400" b="1">
          <a:solidFill>
            <a:schemeClr val="tx2"/>
          </a:solidFill>
          <a:latin typeface="Arial" charset="0"/>
        </a:defRPr>
      </a:lvl8pPr>
      <a:lvl9pPr marL="1826844" algn="ctr" rtl="0" fontAlgn="base">
        <a:lnSpc>
          <a:spcPct val="90000"/>
        </a:lnSpc>
        <a:spcBef>
          <a:spcPct val="0"/>
        </a:spcBef>
        <a:spcAft>
          <a:spcPct val="0"/>
        </a:spcAft>
        <a:defRPr sz="4400" b="1">
          <a:solidFill>
            <a:schemeClr val="tx2"/>
          </a:solidFill>
          <a:latin typeface="Arial" charset="0"/>
        </a:defRPr>
      </a:lvl9pPr>
    </p:titleStyle>
    <p:bodyStyle>
      <a:lvl1pPr marL="338138" indent="-338138" algn="l" rtl="0" eaLnBrk="0" fontAlgn="base" hangingPunct="0">
        <a:lnSpc>
          <a:spcPct val="90000"/>
        </a:lnSpc>
        <a:spcBef>
          <a:spcPct val="25000"/>
        </a:spcBef>
        <a:spcAft>
          <a:spcPct val="0"/>
        </a:spcAft>
        <a:buClr>
          <a:srgbClr val="800000"/>
        </a:buClr>
        <a:buSzPct val="115000"/>
        <a:buChar char="•"/>
        <a:defRPr sz="2800">
          <a:solidFill>
            <a:schemeClr val="tx1"/>
          </a:solidFill>
          <a:latin typeface="+mn-lt"/>
          <a:ea typeface="+mn-ea"/>
          <a:cs typeface="+mn-cs"/>
        </a:defRPr>
      </a:lvl1pPr>
      <a:lvl2pPr marL="334963" indent="-220663" algn="l" rtl="0" eaLnBrk="0" fontAlgn="base" hangingPunct="0">
        <a:lnSpc>
          <a:spcPct val="90000"/>
        </a:lnSpc>
        <a:spcBef>
          <a:spcPct val="25000"/>
        </a:spcBef>
        <a:spcAft>
          <a:spcPct val="0"/>
        </a:spcAft>
        <a:buClr>
          <a:srgbClr val="800000"/>
        </a:buClr>
        <a:buSzPct val="115000"/>
        <a:buChar char="•"/>
        <a:defRPr sz="2800">
          <a:solidFill>
            <a:schemeClr val="tx1"/>
          </a:solidFill>
          <a:latin typeface="+mn-lt"/>
        </a:defRPr>
      </a:lvl2pPr>
      <a:lvl3pPr marL="688975" indent="-176213" algn="l" rtl="0" eaLnBrk="0" fontAlgn="base" hangingPunct="0">
        <a:lnSpc>
          <a:spcPct val="90000"/>
        </a:lnSpc>
        <a:spcBef>
          <a:spcPct val="25000"/>
        </a:spcBef>
        <a:spcAft>
          <a:spcPct val="0"/>
        </a:spcAft>
        <a:buChar char="•"/>
        <a:defRPr sz="2400">
          <a:solidFill>
            <a:schemeClr val="tx1"/>
          </a:solidFill>
          <a:latin typeface="+mn-lt"/>
        </a:defRPr>
      </a:lvl3pPr>
      <a:lvl4pPr marL="1595438" indent="-223838" algn="l" rtl="0" eaLnBrk="0" fontAlgn="base" hangingPunct="0">
        <a:lnSpc>
          <a:spcPct val="90000"/>
        </a:lnSpc>
        <a:spcBef>
          <a:spcPct val="25000"/>
        </a:spcBef>
        <a:spcAft>
          <a:spcPct val="0"/>
        </a:spcAft>
        <a:buChar char="–"/>
        <a:defRPr sz="2000">
          <a:solidFill>
            <a:schemeClr val="tx1"/>
          </a:solidFill>
          <a:latin typeface="+mn-lt"/>
        </a:defRPr>
      </a:lvl4pPr>
      <a:lvl5pPr marL="2051050" indent="-223838" algn="l" rtl="0" eaLnBrk="0" fontAlgn="base" hangingPunct="0">
        <a:lnSpc>
          <a:spcPct val="90000"/>
        </a:lnSpc>
        <a:spcBef>
          <a:spcPct val="25000"/>
        </a:spcBef>
        <a:spcAft>
          <a:spcPct val="0"/>
        </a:spcAft>
        <a:buChar char="»"/>
        <a:defRPr sz="2000">
          <a:solidFill>
            <a:schemeClr val="tx1"/>
          </a:solidFill>
          <a:latin typeface="+mn-lt"/>
        </a:defRPr>
      </a:lvl5pPr>
      <a:lvl6pPr marL="2511913" indent="-228357" algn="l" rtl="0" fontAlgn="base">
        <a:lnSpc>
          <a:spcPct val="90000"/>
        </a:lnSpc>
        <a:spcBef>
          <a:spcPct val="25000"/>
        </a:spcBef>
        <a:spcAft>
          <a:spcPct val="0"/>
        </a:spcAft>
        <a:buChar char="»"/>
        <a:defRPr sz="2000">
          <a:solidFill>
            <a:schemeClr val="tx1"/>
          </a:solidFill>
          <a:latin typeface="+mn-lt"/>
        </a:defRPr>
      </a:lvl6pPr>
      <a:lvl7pPr marL="2968626" indent="-228357" algn="l" rtl="0" fontAlgn="base">
        <a:lnSpc>
          <a:spcPct val="90000"/>
        </a:lnSpc>
        <a:spcBef>
          <a:spcPct val="25000"/>
        </a:spcBef>
        <a:spcAft>
          <a:spcPct val="0"/>
        </a:spcAft>
        <a:buChar char="»"/>
        <a:defRPr sz="2000">
          <a:solidFill>
            <a:schemeClr val="tx1"/>
          </a:solidFill>
          <a:latin typeface="+mn-lt"/>
        </a:defRPr>
      </a:lvl7pPr>
      <a:lvl8pPr marL="3425334" indent="-228357" algn="l" rtl="0" fontAlgn="base">
        <a:lnSpc>
          <a:spcPct val="90000"/>
        </a:lnSpc>
        <a:spcBef>
          <a:spcPct val="25000"/>
        </a:spcBef>
        <a:spcAft>
          <a:spcPct val="0"/>
        </a:spcAft>
        <a:buChar char="»"/>
        <a:defRPr sz="2000">
          <a:solidFill>
            <a:schemeClr val="tx1"/>
          </a:solidFill>
          <a:latin typeface="+mn-lt"/>
        </a:defRPr>
      </a:lvl8pPr>
      <a:lvl9pPr marL="3882046" indent="-228357" algn="l" rtl="0" fontAlgn="base">
        <a:lnSpc>
          <a:spcPct val="90000"/>
        </a:lnSpc>
        <a:spcBef>
          <a:spcPct val="25000"/>
        </a:spcBef>
        <a:spcAft>
          <a:spcPct val="0"/>
        </a:spcAft>
        <a:buChar char="»"/>
        <a:defRPr sz="2000">
          <a:solidFill>
            <a:schemeClr val="tx1"/>
          </a:solidFill>
          <a:latin typeface="+mn-lt"/>
        </a:defRPr>
      </a:lvl9pPr>
    </p:bodyStyle>
    <p:otherStyle>
      <a:defPPr>
        <a:defRPr lang="en-US"/>
      </a:defPPr>
      <a:lvl1pPr marL="0" algn="l" defTabSz="913423" rtl="0" eaLnBrk="1" latinLnBrk="0" hangingPunct="1">
        <a:defRPr sz="1800" kern="1200">
          <a:solidFill>
            <a:schemeClr val="tx1"/>
          </a:solidFill>
          <a:latin typeface="+mn-lt"/>
          <a:ea typeface="+mn-ea"/>
          <a:cs typeface="+mn-cs"/>
        </a:defRPr>
      </a:lvl1pPr>
      <a:lvl2pPr marL="456710" algn="l" defTabSz="913423" rtl="0" eaLnBrk="1" latinLnBrk="0" hangingPunct="1">
        <a:defRPr sz="1800" kern="1200">
          <a:solidFill>
            <a:schemeClr val="tx1"/>
          </a:solidFill>
          <a:latin typeface="+mn-lt"/>
          <a:ea typeface="+mn-ea"/>
          <a:cs typeface="+mn-cs"/>
        </a:defRPr>
      </a:lvl2pPr>
      <a:lvl3pPr marL="913423" algn="l" defTabSz="913423" rtl="0" eaLnBrk="1" latinLnBrk="0" hangingPunct="1">
        <a:defRPr sz="1800" kern="1200">
          <a:solidFill>
            <a:schemeClr val="tx1"/>
          </a:solidFill>
          <a:latin typeface="+mn-lt"/>
          <a:ea typeface="+mn-ea"/>
          <a:cs typeface="+mn-cs"/>
        </a:defRPr>
      </a:lvl3pPr>
      <a:lvl4pPr marL="1370130" algn="l" defTabSz="913423" rtl="0" eaLnBrk="1" latinLnBrk="0" hangingPunct="1">
        <a:defRPr sz="1800" kern="1200">
          <a:solidFill>
            <a:schemeClr val="tx1"/>
          </a:solidFill>
          <a:latin typeface="+mn-lt"/>
          <a:ea typeface="+mn-ea"/>
          <a:cs typeface="+mn-cs"/>
        </a:defRPr>
      </a:lvl4pPr>
      <a:lvl5pPr marL="1826844" algn="l" defTabSz="913423" rtl="0" eaLnBrk="1" latinLnBrk="0" hangingPunct="1">
        <a:defRPr sz="1800" kern="1200">
          <a:solidFill>
            <a:schemeClr val="tx1"/>
          </a:solidFill>
          <a:latin typeface="+mn-lt"/>
          <a:ea typeface="+mn-ea"/>
          <a:cs typeface="+mn-cs"/>
        </a:defRPr>
      </a:lvl5pPr>
      <a:lvl6pPr marL="2283557" algn="l" defTabSz="913423" rtl="0" eaLnBrk="1" latinLnBrk="0" hangingPunct="1">
        <a:defRPr sz="1800" kern="1200">
          <a:solidFill>
            <a:schemeClr val="tx1"/>
          </a:solidFill>
          <a:latin typeface="+mn-lt"/>
          <a:ea typeface="+mn-ea"/>
          <a:cs typeface="+mn-cs"/>
        </a:defRPr>
      </a:lvl6pPr>
      <a:lvl7pPr marL="2740269" algn="l" defTabSz="913423" rtl="0" eaLnBrk="1" latinLnBrk="0" hangingPunct="1">
        <a:defRPr sz="1800" kern="1200">
          <a:solidFill>
            <a:schemeClr val="tx1"/>
          </a:solidFill>
          <a:latin typeface="+mn-lt"/>
          <a:ea typeface="+mn-ea"/>
          <a:cs typeface="+mn-cs"/>
        </a:defRPr>
      </a:lvl7pPr>
      <a:lvl8pPr marL="3196979" algn="l" defTabSz="913423" rtl="0" eaLnBrk="1" latinLnBrk="0" hangingPunct="1">
        <a:defRPr sz="1800" kern="1200">
          <a:solidFill>
            <a:schemeClr val="tx1"/>
          </a:solidFill>
          <a:latin typeface="+mn-lt"/>
          <a:ea typeface="+mn-ea"/>
          <a:cs typeface="+mn-cs"/>
        </a:defRPr>
      </a:lvl8pPr>
      <a:lvl9pPr marL="3653691" algn="l" defTabSz="913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8" y="0"/>
            <a:ext cx="9142412" cy="685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title"/>
          </p:nvPr>
        </p:nvSpPr>
        <p:spPr bwMode="auto">
          <a:xfrm>
            <a:off x="1066800" y="762000"/>
            <a:ext cx="7543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2" rIns="91324" bIns="45662" numCol="1" anchor="b" anchorCtr="0" compatLnSpc="1">
            <a:prstTxWarp prst="textNoShape">
              <a:avLst/>
            </a:prstTxWarp>
          </a:bodyPr>
          <a:lstStyle/>
          <a:p>
            <a:pPr lvl="0"/>
            <a:r>
              <a:rPr lang="en-US" altLang="en-US" smtClean="0"/>
              <a:t>Click to edit Master title style</a:t>
            </a:r>
          </a:p>
        </p:txBody>
      </p:sp>
      <p:sp>
        <p:nvSpPr>
          <p:cNvPr id="2052" name="Rectangle 4"/>
          <p:cNvSpPr>
            <a:spLocks noGrp="1" noChangeArrowheads="1"/>
          </p:cNvSpPr>
          <p:nvPr>
            <p:ph type="body" idx="1"/>
          </p:nvPr>
        </p:nvSpPr>
        <p:spPr bwMode="auto">
          <a:xfrm>
            <a:off x="1066800" y="2057400"/>
            <a:ext cx="75438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2" rIns="91324" bIns="4566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p:txBody>
      </p:sp>
      <p:sp>
        <p:nvSpPr>
          <p:cNvPr id="486405" name="Rectangle 5"/>
          <p:cNvSpPr>
            <a:spLocks noGrp="1" noChangeArrowheads="1"/>
          </p:cNvSpPr>
          <p:nvPr>
            <p:ph type="ftr" sz="quarter" idx="3"/>
          </p:nvPr>
        </p:nvSpPr>
        <p:spPr bwMode="auto">
          <a:xfrm>
            <a:off x="1905000" y="6629400"/>
            <a:ext cx="2590800" cy="228600"/>
          </a:xfrm>
          <a:prstGeom prst="rect">
            <a:avLst/>
          </a:prstGeom>
          <a:noFill/>
          <a:ln w="9525">
            <a:noFill/>
            <a:miter lim="800000"/>
            <a:headEnd/>
            <a:tailEnd/>
          </a:ln>
          <a:effectLst/>
        </p:spPr>
        <p:txBody>
          <a:bodyPr vert="horz" wrap="square" lIns="91324" tIns="45662" rIns="91324" bIns="45662" numCol="1" anchor="t" anchorCtr="0" compatLnSpc="1">
            <a:prstTxWarp prst="textNoShape">
              <a:avLst/>
            </a:prstTxWarp>
          </a:bodyPr>
          <a:lstStyle>
            <a:lvl1pPr>
              <a:defRPr kumimoji="0" sz="1000">
                <a:solidFill>
                  <a:srgbClr val="000000"/>
                </a:solidFill>
                <a:effectLst/>
                <a:latin typeface="Garamond" pitchFamily="18" charset="0"/>
              </a:defRPr>
            </a:lvl1pPr>
          </a:lstStyle>
          <a:p>
            <a:pPr eaLnBrk="0" hangingPunct="0">
              <a:defRPr/>
            </a:pPr>
            <a:endParaRPr lang="en-US">
              <a:cs typeface="+mn-cs"/>
            </a:endParaRPr>
          </a:p>
          <a:p>
            <a:pPr eaLnBrk="0" hangingPunct="0">
              <a:defRPr/>
            </a:pPr>
            <a:endParaRPr lang="en-US">
              <a:cs typeface="+mn-cs"/>
            </a:endParaRPr>
          </a:p>
        </p:txBody>
      </p:sp>
      <p:sp>
        <p:nvSpPr>
          <p:cNvPr id="2054" name="Line 6"/>
          <p:cNvSpPr>
            <a:spLocks noChangeShapeType="1"/>
          </p:cNvSpPr>
          <p:nvPr/>
        </p:nvSpPr>
        <p:spPr bwMode="auto">
          <a:xfrm>
            <a:off x="1066800" y="1981200"/>
            <a:ext cx="7543800" cy="0"/>
          </a:xfrm>
          <a:prstGeom prst="line">
            <a:avLst/>
          </a:prstGeom>
          <a:noFill/>
          <a:ln w="28575">
            <a:solidFill>
              <a:srgbClr val="A50021"/>
            </a:solidFill>
            <a:round/>
            <a:headEnd/>
            <a:tailEnd/>
          </a:ln>
          <a:extLst>
            <a:ext uri="{909E8E84-426E-40DD-AFC4-6F175D3DCCD1}">
              <a14:hiddenFill xmlns:a14="http://schemas.microsoft.com/office/drawing/2010/main">
                <a:noFill/>
              </a14:hiddenFill>
            </a:ext>
          </a:extLst>
        </p:spPr>
        <p:txBody>
          <a:bodyPr wrap="none" lIns="91324" tIns="45662" rIns="91324" bIns="45662" anchor="ctr"/>
          <a:lstStyle/>
          <a:p>
            <a:pPr eaLnBrk="0" hangingPunct="0">
              <a:defRPr/>
            </a:pPr>
            <a:endParaRPr lang="en-US" sz="2300">
              <a:solidFill>
                <a:srgbClr val="000000"/>
              </a:solidFill>
              <a:effectLst>
                <a:outerShdw blurRad="38100" dist="38100" dir="2700000" algn="tl">
                  <a:srgbClr val="000000">
                    <a:alpha val="43137"/>
                  </a:srgbClr>
                </a:outerShdw>
              </a:effectLst>
              <a:latin typeface="Arial" pitchFamily="34" charset="0"/>
              <a:cs typeface="+mn-cs"/>
            </a:endParaRPr>
          </a:p>
        </p:txBody>
      </p:sp>
      <p:pic>
        <p:nvPicPr>
          <p:cNvPr id="2055" name="Picture 9" descr="F:\Anil\SAFETY\SAFETY C ATCH\Logo Safety Catch\Logo 1.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6305550"/>
            <a:ext cx="2960688"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7194560"/>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Lst>
  <p:hf sldNum="0" hdr="0" dt="0"/>
  <p:txStyles>
    <p:titleStyle>
      <a:lvl1pPr algn="l" rtl="0" eaLnBrk="0" fontAlgn="base" hangingPunct="0">
        <a:lnSpc>
          <a:spcPct val="90000"/>
        </a:lnSpc>
        <a:spcBef>
          <a:spcPct val="0"/>
        </a:spcBef>
        <a:spcAft>
          <a:spcPct val="0"/>
        </a:spcAft>
        <a:defRPr sz="4400" b="1">
          <a:solidFill>
            <a:schemeClr val="tx2"/>
          </a:solidFill>
          <a:latin typeface="+mj-lt"/>
          <a:ea typeface="+mj-ea"/>
          <a:cs typeface="+mj-cs"/>
        </a:defRPr>
      </a:lvl1pPr>
      <a:lvl2pPr algn="l" rtl="0" eaLnBrk="0" fontAlgn="base" hangingPunct="0">
        <a:lnSpc>
          <a:spcPct val="90000"/>
        </a:lnSpc>
        <a:spcBef>
          <a:spcPct val="0"/>
        </a:spcBef>
        <a:spcAft>
          <a:spcPct val="0"/>
        </a:spcAft>
        <a:defRPr sz="4400" b="1">
          <a:solidFill>
            <a:schemeClr val="tx2"/>
          </a:solidFill>
          <a:latin typeface="Arial" charset="0"/>
        </a:defRPr>
      </a:lvl2pPr>
      <a:lvl3pPr algn="l" rtl="0" eaLnBrk="0" fontAlgn="base" hangingPunct="0">
        <a:lnSpc>
          <a:spcPct val="90000"/>
        </a:lnSpc>
        <a:spcBef>
          <a:spcPct val="0"/>
        </a:spcBef>
        <a:spcAft>
          <a:spcPct val="0"/>
        </a:spcAft>
        <a:defRPr sz="4400" b="1">
          <a:solidFill>
            <a:schemeClr val="tx2"/>
          </a:solidFill>
          <a:latin typeface="Arial" charset="0"/>
        </a:defRPr>
      </a:lvl3pPr>
      <a:lvl4pPr algn="l" rtl="0" eaLnBrk="0" fontAlgn="base" hangingPunct="0">
        <a:lnSpc>
          <a:spcPct val="90000"/>
        </a:lnSpc>
        <a:spcBef>
          <a:spcPct val="0"/>
        </a:spcBef>
        <a:spcAft>
          <a:spcPct val="0"/>
        </a:spcAft>
        <a:defRPr sz="4400" b="1">
          <a:solidFill>
            <a:schemeClr val="tx2"/>
          </a:solidFill>
          <a:latin typeface="Arial" charset="0"/>
        </a:defRPr>
      </a:lvl4pPr>
      <a:lvl5pPr algn="l" rtl="0" eaLnBrk="0" fontAlgn="base" hangingPunct="0">
        <a:lnSpc>
          <a:spcPct val="90000"/>
        </a:lnSpc>
        <a:spcBef>
          <a:spcPct val="0"/>
        </a:spcBef>
        <a:spcAft>
          <a:spcPct val="0"/>
        </a:spcAft>
        <a:defRPr sz="4400" b="1">
          <a:solidFill>
            <a:schemeClr val="tx2"/>
          </a:solidFill>
          <a:latin typeface="Arial" charset="0"/>
        </a:defRPr>
      </a:lvl5pPr>
      <a:lvl6pPr marL="456628" algn="l" rtl="0" fontAlgn="base">
        <a:lnSpc>
          <a:spcPct val="90000"/>
        </a:lnSpc>
        <a:spcBef>
          <a:spcPct val="0"/>
        </a:spcBef>
        <a:spcAft>
          <a:spcPct val="0"/>
        </a:spcAft>
        <a:defRPr sz="4400" b="1">
          <a:solidFill>
            <a:schemeClr val="tx2"/>
          </a:solidFill>
          <a:latin typeface="Arial" charset="0"/>
        </a:defRPr>
      </a:lvl6pPr>
      <a:lvl7pPr marL="913260" algn="l" rtl="0" fontAlgn="base">
        <a:lnSpc>
          <a:spcPct val="90000"/>
        </a:lnSpc>
        <a:spcBef>
          <a:spcPct val="0"/>
        </a:spcBef>
        <a:spcAft>
          <a:spcPct val="0"/>
        </a:spcAft>
        <a:defRPr sz="4400" b="1">
          <a:solidFill>
            <a:schemeClr val="tx2"/>
          </a:solidFill>
          <a:latin typeface="Arial" charset="0"/>
        </a:defRPr>
      </a:lvl7pPr>
      <a:lvl8pPr marL="1369885" algn="l" rtl="0" fontAlgn="base">
        <a:lnSpc>
          <a:spcPct val="90000"/>
        </a:lnSpc>
        <a:spcBef>
          <a:spcPct val="0"/>
        </a:spcBef>
        <a:spcAft>
          <a:spcPct val="0"/>
        </a:spcAft>
        <a:defRPr sz="4400" b="1">
          <a:solidFill>
            <a:schemeClr val="tx2"/>
          </a:solidFill>
          <a:latin typeface="Arial" charset="0"/>
        </a:defRPr>
      </a:lvl8pPr>
      <a:lvl9pPr marL="1826518" algn="l" rtl="0" fontAlgn="base">
        <a:lnSpc>
          <a:spcPct val="90000"/>
        </a:lnSpc>
        <a:spcBef>
          <a:spcPct val="0"/>
        </a:spcBef>
        <a:spcAft>
          <a:spcPct val="0"/>
        </a:spcAft>
        <a:defRPr sz="4400" b="1">
          <a:solidFill>
            <a:schemeClr val="tx2"/>
          </a:solidFill>
          <a:latin typeface="Arial" charset="0"/>
        </a:defRPr>
      </a:lvl9pPr>
    </p:titleStyle>
    <p:bodyStyle>
      <a:lvl1pPr marL="338138" indent="-338138" algn="l" rtl="0" eaLnBrk="0" fontAlgn="base" hangingPunct="0">
        <a:lnSpc>
          <a:spcPct val="90000"/>
        </a:lnSpc>
        <a:spcBef>
          <a:spcPct val="25000"/>
        </a:spcBef>
        <a:spcAft>
          <a:spcPct val="0"/>
        </a:spcAft>
        <a:buClr>
          <a:srgbClr val="800000"/>
        </a:buClr>
        <a:buChar char="•"/>
        <a:defRPr sz="2800">
          <a:solidFill>
            <a:schemeClr val="tx1"/>
          </a:solidFill>
          <a:latin typeface="+mn-lt"/>
          <a:ea typeface="+mn-ea"/>
          <a:cs typeface="+mn-cs"/>
        </a:defRPr>
      </a:lvl1pPr>
      <a:lvl2pPr marL="336550" indent="-222250" algn="l" rtl="0" eaLnBrk="0" fontAlgn="base" hangingPunct="0">
        <a:lnSpc>
          <a:spcPct val="90000"/>
        </a:lnSpc>
        <a:spcBef>
          <a:spcPct val="25000"/>
        </a:spcBef>
        <a:spcAft>
          <a:spcPct val="0"/>
        </a:spcAft>
        <a:buClr>
          <a:srgbClr val="800000"/>
        </a:buClr>
        <a:buSzPct val="115000"/>
        <a:buFont typeface="Times" pitchFamily="18" charset="0"/>
        <a:buChar char="•"/>
        <a:defRPr sz="2800">
          <a:solidFill>
            <a:schemeClr val="tx1"/>
          </a:solidFill>
          <a:latin typeface="+mn-lt"/>
        </a:defRPr>
      </a:lvl2pPr>
      <a:lvl3pPr marL="615950" indent="-160338" algn="l" rtl="0" eaLnBrk="0" fontAlgn="base" hangingPunct="0">
        <a:lnSpc>
          <a:spcPct val="90000"/>
        </a:lnSpc>
        <a:spcBef>
          <a:spcPct val="25000"/>
        </a:spcBef>
        <a:spcAft>
          <a:spcPct val="0"/>
        </a:spcAft>
        <a:buChar char="•"/>
        <a:defRPr sz="2400">
          <a:solidFill>
            <a:schemeClr val="tx1"/>
          </a:solidFill>
          <a:latin typeface="+mn-lt"/>
        </a:defRPr>
      </a:lvl3pPr>
      <a:lvl4pPr marL="1593850" indent="-223838" algn="l" rtl="0" eaLnBrk="0" fontAlgn="base" hangingPunct="0">
        <a:spcBef>
          <a:spcPct val="20000"/>
        </a:spcBef>
        <a:spcAft>
          <a:spcPct val="0"/>
        </a:spcAft>
        <a:buChar char="–"/>
        <a:defRPr sz="2000">
          <a:solidFill>
            <a:schemeClr val="tx1"/>
          </a:solidFill>
          <a:latin typeface="+mn-lt"/>
        </a:defRPr>
      </a:lvl4pPr>
      <a:lvl5pPr marL="2051050" indent="-223838" algn="l" rtl="0" eaLnBrk="0" fontAlgn="base" hangingPunct="0">
        <a:spcBef>
          <a:spcPct val="20000"/>
        </a:spcBef>
        <a:spcAft>
          <a:spcPct val="0"/>
        </a:spcAft>
        <a:buChar char="»"/>
        <a:defRPr sz="2000">
          <a:solidFill>
            <a:schemeClr val="tx1"/>
          </a:solidFill>
          <a:latin typeface="+mn-lt"/>
        </a:defRPr>
      </a:lvl5pPr>
      <a:lvl6pPr marL="2511465" indent="-228316" algn="l" rtl="0" fontAlgn="base">
        <a:spcBef>
          <a:spcPct val="20000"/>
        </a:spcBef>
        <a:spcAft>
          <a:spcPct val="0"/>
        </a:spcAft>
        <a:defRPr sz="2000">
          <a:solidFill>
            <a:schemeClr val="tx1"/>
          </a:solidFill>
          <a:latin typeface="+mn-lt"/>
        </a:defRPr>
      </a:lvl6pPr>
      <a:lvl7pPr marL="2968097" indent="-228316" algn="l" rtl="0" fontAlgn="base">
        <a:spcBef>
          <a:spcPct val="20000"/>
        </a:spcBef>
        <a:spcAft>
          <a:spcPct val="0"/>
        </a:spcAft>
        <a:defRPr sz="2000">
          <a:solidFill>
            <a:schemeClr val="tx1"/>
          </a:solidFill>
          <a:latin typeface="+mn-lt"/>
        </a:defRPr>
      </a:lvl7pPr>
      <a:lvl8pPr marL="3424724" indent="-228316" algn="l" rtl="0" fontAlgn="base">
        <a:spcBef>
          <a:spcPct val="20000"/>
        </a:spcBef>
        <a:spcAft>
          <a:spcPct val="0"/>
        </a:spcAft>
        <a:defRPr sz="2000">
          <a:solidFill>
            <a:schemeClr val="tx1"/>
          </a:solidFill>
          <a:latin typeface="+mn-lt"/>
        </a:defRPr>
      </a:lvl8pPr>
      <a:lvl9pPr marL="3881354" indent="-228316" algn="l" rtl="0" fontAlgn="base">
        <a:spcBef>
          <a:spcPct val="20000"/>
        </a:spcBef>
        <a:spcAft>
          <a:spcPct val="0"/>
        </a:spcAft>
        <a:defRPr sz="2000">
          <a:solidFill>
            <a:schemeClr val="tx1"/>
          </a:solidFill>
          <a:latin typeface="+mn-lt"/>
        </a:defRPr>
      </a:lvl9pPr>
    </p:bodyStyle>
    <p:otherStyle>
      <a:defPPr>
        <a:defRPr lang="en-US"/>
      </a:defPPr>
      <a:lvl1pPr marL="0" algn="l" defTabSz="913260" rtl="0" eaLnBrk="1" latinLnBrk="0" hangingPunct="1">
        <a:defRPr sz="1800" kern="1200">
          <a:solidFill>
            <a:schemeClr val="tx1"/>
          </a:solidFill>
          <a:latin typeface="+mn-lt"/>
          <a:ea typeface="+mn-ea"/>
          <a:cs typeface="+mn-cs"/>
        </a:defRPr>
      </a:lvl1pPr>
      <a:lvl2pPr marL="456628" algn="l" defTabSz="913260" rtl="0" eaLnBrk="1" latinLnBrk="0" hangingPunct="1">
        <a:defRPr sz="1800" kern="1200">
          <a:solidFill>
            <a:schemeClr val="tx1"/>
          </a:solidFill>
          <a:latin typeface="+mn-lt"/>
          <a:ea typeface="+mn-ea"/>
          <a:cs typeface="+mn-cs"/>
        </a:defRPr>
      </a:lvl2pPr>
      <a:lvl3pPr marL="913260" algn="l" defTabSz="913260" rtl="0" eaLnBrk="1" latinLnBrk="0" hangingPunct="1">
        <a:defRPr sz="1800" kern="1200">
          <a:solidFill>
            <a:schemeClr val="tx1"/>
          </a:solidFill>
          <a:latin typeface="+mn-lt"/>
          <a:ea typeface="+mn-ea"/>
          <a:cs typeface="+mn-cs"/>
        </a:defRPr>
      </a:lvl3pPr>
      <a:lvl4pPr marL="1369885" algn="l" defTabSz="913260" rtl="0" eaLnBrk="1" latinLnBrk="0" hangingPunct="1">
        <a:defRPr sz="1800" kern="1200">
          <a:solidFill>
            <a:schemeClr val="tx1"/>
          </a:solidFill>
          <a:latin typeface="+mn-lt"/>
          <a:ea typeface="+mn-ea"/>
          <a:cs typeface="+mn-cs"/>
        </a:defRPr>
      </a:lvl4pPr>
      <a:lvl5pPr marL="1826518" algn="l" defTabSz="913260" rtl="0" eaLnBrk="1" latinLnBrk="0" hangingPunct="1">
        <a:defRPr sz="1800" kern="1200">
          <a:solidFill>
            <a:schemeClr val="tx1"/>
          </a:solidFill>
          <a:latin typeface="+mn-lt"/>
          <a:ea typeface="+mn-ea"/>
          <a:cs typeface="+mn-cs"/>
        </a:defRPr>
      </a:lvl5pPr>
      <a:lvl6pPr marL="2283149" algn="l" defTabSz="913260" rtl="0" eaLnBrk="1" latinLnBrk="0" hangingPunct="1">
        <a:defRPr sz="1800" kern="1200">
          <a:solidFill>
            <a:schemeClr val="tx1"/>
          </a:solidFill>
          <a:latin typeface="+mn-lt"/>
          <a:ea typeface="+mn-ea"/>
          <a:cs typeface="+mn-cs"/>
        </a:defRPr>
      </a:lvl6pPr>
      <a:lvl7pPr marL="2739779" algn="l" defTabSz="913260" rtl="0" eaLnBrk="1" latinLnBrk="0" hangingPunct="1">
        <a:defRPr sz="1800" kern="1200">
          <a:solidFill>
            <a:schemeClr val="tx1"/>
          </a:solidFill>
          <a:latin typeface="+mn-lt"/>
          <a:ea typeface="+mn-ea"/>
          <a:cs typeface="+mn-cs"/>
        </a:defRPr>
      </a:lvl7pPr>
      <a:lvl8pPr marL="3196410" algn="l" defTabSz="913260" rtl="0" eaLnBrk="1" latinLnBrk="0" hangingPunct="1">
        <a:defRPr sz="1800" kern="1200">
          <a:solidFill>
            <a:schemeClr val="tx1"/>
          </a:solidFill>
          <a:latin typeface="+mn-lt"/>
          <a:ea typeface="+mn-ea"/>
          <a:cs typeface="+mn-cs"/>
        </a:defRPr>
      </a:lvl8pPr>
      <a:lvl9pPr marL="3653040" algn="l" defTabSz="91326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9D1D110F-3F4E-48D9-B8AA-5D0E825AFDBA}" type="datetime1">
              <a:rPr lang="en-US" smtClean="0"/>
              <a:pPr/>
              <a:t>4/2/2024</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687D7A59-36E2-48B9-B146-C1E59501F63F}" type="slidenum">
              <a:rPr lang="en-US" smtClean="0"/>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1" r:id="rId12"/>
    <p:sldLayoutId id="2147483985" r:id="rId13"/>
    <p:sldLayoutId id="2147483990" r:id="rId14"/>
    <p:sldLayoutId id="2147483993" r:id="rId15"/>
    <p:sldLayoutId id="2147483736" r:id="rId16"/>
    <p:sldLayoutId id="2147483917" r:id="rId17"/>
    <p:sldLayoutId id="2147483921" r:id="rId18"/>
    <p:sldLayoutId id="2147484020" r:id="rId19"/>
    <p:sldLayoutId id="2147484021" r:id="rId20"/>
    <p:sldLayoutId id="2147484022" r:id="rId21"/>
    <p:sldLayoutId id="2147484025" r:id="rId22"/>
    <p:sldLayoutId id="2147484026" r:id="rId23"/>
    <p:sldLayoutId id="2147484027" r:id="rId24"/>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1.xml"/><Relationship Id="rId1" Type="http://schemas.openxmlformats.org/officeDocument/2006/relationships/vmlDrawing" Target="../drawings/vmlDrawing4.vml"/><Relationship Id="rId5" Type="http://schemas.openxmlformats.org/officeDocument/2006/relationships/image" Target="../media/image92.wmf"/><Relationship Id="rId4" Type="http://schemas.openxmlformats.org/officeDocument/2006/relationships/oleObject" Target="../embeddings/oleObject12.bin"/></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1.xml"/><Relationship Id="rId1" Type="http://schemas.openxmlformats.org/officeDocument/2006/relationships/vmlDrawing" Target="../drawings/vmlDrawing5.vml"/><Relationship Id="rId5" Type="http://schemas.openxmlformats.org/officeDocument/2006/relationships/image" Target="../media/image93.wmf"/><Relationship Id="rId4" Type="http://schemas.openxmlformats.org/officeDocument/2006/relationships/oleObject" Target="../embeddings/oleObject13.bin"/></Relationships>
</file>

<file path=ppt/slides/_rels/slide1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53.xml"/><Relationship Id="rId4" Type="http://schemas.openxmlformats.org/officeDocument/2006/relationships/image" Target="../media/image96.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59.xml"/><Relationship Id="rId6" Type="http://schemas.openxmlformats.org/officeDocument/2006/relationships/image" Target="../media/image101.png"/><Relationship Id="rId5" Type="http://schemas.openxmlformats.org/officeDocument/2006/relationships/image" Target="../media/image100.jpeg"/><Relationship Id="rId4" Type="http://schemas.openxmlformats.org/officeDocument/2006/relationships/image" Target="../media/image99.jpeg"/></Relationships>
</file>

<file path=ppt/slides/_rels/slide1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audio" Target="../media/audio1.wav"/><Relationship Id="rId1" Type="http://schemas.openxmlformats.org/officeDocument/2006/relationships/slideLayout" Target="../slideLayouts/slideLayout4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1.xml"/></Relationships>
</file>

<file path=ppt/slides/_rels/slide11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60.xml"/><Relationship Id="rId4" Type="http://schemas.openxmlformats.org/officeDocument/2006/relationships/image" Target="../media/image104.png"/></Relationships>
</file>

<file path=ppt/slides/_rels/slide11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8" Type="http://schemas.openxmlformats.org/officeDocument/2006/relationships/image" Target="../media/image114.emf"/><Relationship Id="rId13" Type="http://schemas.openxmlformats.org/officeDocument/2006/relationships/image" Target="../media/image119.emf"/><Relationship Id="rId3" Type="http://schemas.openxmlformats.org/officeDocument/2006/relationships/image" Target="../media/image109.emf"/><Relationship Id="rId7" Type="http://schemas.openxmlformats.org/officeDocument/2006/relationships/image" Target="../media/image113.emf"/><Relationship Id="rId12" Type="http://schemas.openxmlformats.org/officeDocument/2006/relationships/image" Target="../media/image118.emf"/><Relationship Id="rId2" Type="http://schemas.openxmlformats.org/officeDocument/2006/relationships/image" Target="../media/image108.emf"/><Relationship Id="rId16" Type="http://schemas.openxmlformats.org/officeDocument/2006/relationships/image" Target="../media/image122.emf"/><Relationship Id="rId1" Type="http://schemas.openxmlformats.org/officeDocument/2006/relationships/slideLayout" Target="../slideLayouts/slideLayout46.xml"/><Relationship Id="rId6" Type="http://schemas.openxmlformats.org/officeDocument/2006/relationships/image" Target="../media/image112.emf"/><Relationship Id="rId11" Type="http://schemas.openxmlformats.org/officeDocument/2006/relationships/image" Target="../media/image117.emf"/><Relationship Id="rId5" Type="http://schemas.openxmlformats.org/officeDocument/2006/relationships/image" Target="../media/image111.emf"/><Relationship Id="rId15" Type="http://schemas.openxmlformats.org/officeDocument/2006/relationships/image" Target="../media/image121.emf"/><Relationship Id="rId10" Type="http://schemas.openxmlformats.org/officeDocument/2006/relationships/image" Target="../media/image116.emf"/><Relationship Id="rId4" Type="http://schemas.openxmlformats.org/officeDocument/2006/relationships/image" Target="../media/image110.emf"/><Relationship Id="rId9" Type="http://schemas.openxmlformats.org/officeDocument/2006/relationships/image" Target="../media/image115.emf"/><Relationship Id="rId14" Type="http://schemas.openxmlformats.org/officeDocument/2006/relationships/image" Target="../media/image120.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2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46.xml"/><Relationship Id="rId5" Type="http://schemas.openxmlformats.org/officeDocument/2006/relationships/image" Target="../media/image126.jpeg"/><Relationship Id="rId4" Type="http://schemas.openxmlformats.org/officeDocument/2006/relationships/image" Target="../media/image125.jpeg"/></Relationships>
</file>

<file path=ppt/slides/_rels/slide121.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61.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6.xml"/><Relationship Id="rId1" Type="http://schemas.openxmlformats.org/officeDocument/2006/relationships/vmlDrawing" Target="../drawings/vmlDrawing6.vml"/><Relationship Id="rId6" Type="http://schemas.openxmlformats.org/officeDocument/2006/relationships/image" Target="../media/image129.png"/><Relationship Id="rId5" Type="http://schemas.openxmlformats.org/officeDocument/2006/relationships/oleObject" Target="../embeddings/oleObject15.bin"/><Relationship Id="rId4" Type="http://schemas.openxmlformats.org/officeDocument/2006/relationships/image" Target="../media/image128.png"/></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6.xml"/><Relationship Id="rId1" Type="http://schemas.openxmlformats.org/officeDocument/2006/relationships/video" Target="file:///C:\Documents%20and%20Settings\KBairagi\Desktop\near%20miss.wmv"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41.xml"/><Relationship Id="rId4" Type="http://schemas.openxmlformats.org/officeDocument/2006/relationships/image" Target="../media/image33.jpeg"/></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41.xml"/><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1.xml"/><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1.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jpeg"/><Relationship Id="rId18" Type="http://schemas.openxmlformats.org/officeDocument/2006/relationships/image" Target="../media/image77.png"/><Relationship Id="rId26" Type="http://schemas.openxmlformats.org/officeDocument/2006/relationships/oleObject" Target="../embeddings/oleObject6.bin"/><Relationship Id="rId39" Type="http://schemas.openxmlformats.org/officeDocument/2006/relationships/image" Target="../media/image86.png"/><Relationship Id="rId3" Type="http://schemas.openxmlformats.org/officeDocument/2006/relationships/image" Target="../media/image66.png"/><Relationship Id="rId21" Type="http://schemas.openxmlformats.org/officeDocument/2006/relationships/oleObject" Target="../embeddings/oleObject4.bin"/><Relationship Id="rId34" Type="http://schemas.openxmlformats.org/officeDocument/2006/relationships/image" Target="../media/image83.jpeg"/><Relationship Id="rId42" Type="http://schemas.openxmlformats.org/officeDocument/2006/relationships/image" Target="../media/image65.wmf"/><Relationship Id="rId7" Type="http://schemas.openxmlformats.org/officeDocument/2006/relationships/image" Target="../media/image57.png"/><Relationship Id="rId12" Type="http://schemas.openxmlformats.org/officeDocument/2006/relationships/image" Target="../media/image73.png"/><Relationship Id="rId17" Type="http://schemas.openxmlformats.org/officeDocument/2006/relationships/image" Target="../media/image76.png"/><Relationship Id="rId25" Type="http://schemas.openxmlformats.org/officeDocument/2006/relationships/image" Target="../media/image78.jpeg"/><Relationship Id="rId33" Type="http://schemas.openxmlformats.org/officeDocument/2006/relationships/image" Target="../media/image82.png"/><Relationship Id="rId38" Type="http://schemas.openxmlformats.org/officeDocument/2006/relationships/image" Target="../media/image64.png"/><Relationship Id="rId2" Type="http://schemas.openxmlformats.org/officeDocument/2006/relationships/slideLayout" Target="../slideLayouts/slideLayout46.xml"/><Relationship Id="rId16" Type="http://schemas.openxmlformats.org/officeDocument/2006/relationships/image" Target="../media/image75.png"/><Relationship Id="rId20" Type="http://schemas.openxmlformats.org/officeDocument/2006/relationships/image" Target="../media/image59.png"/><Relationship Id="rId29" Type="http://schemas.openxmlformats.org/officeDocument/2006/relationships/image" Target="../media/image63.png"/><Relationship Id="rId41"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72.png"/><Relationship Id="rId24" Type="http://schemas.openxmlformats.org/officeDocument/2006/relationships/image" Target="../media/image61.png"/><Relationship Id="rId32" Type="http://schemas.openxmlformats.org/officeDocument/2006/relationships/image" Target="../media/image81.png"/><Relationship Id="rId37" Type="http://schemas.openxmlformats.org/officeDocument/2006/relationships/oleObject" Target="../embeddings/oleObject8.bin"/><Relationship Id="rId40" Type="http://schemas.openxmlformats.org/officeDocument/2006/relationships/image" Target="file:///D:\images\1_19.gif" TargetMode="External"/><Relationship Id="rId5" Type="http://schemas.openxmlformats.org/officeDocument/2006/relationships/image" Target="../media/image68.jpeg"/><Relationship Id="rId15" Type="http://schemas.openxmlformats.org/officeDocument/2006/relationships/image" Target="../media/image58.png"/><Relationship Id="rId23" Type="http://schemas.openxmlformats.org/officeDocument/2006/relationships/oleObject" Target="../embeddings/oleObject5.bin"/><Relationship Id="rId28" Type="http://schemas.openxmlformats.org/officeDocument/2006/relationships/oleObject" Target="../embeddings/oleObject7.bin"/><Relationship Id="rId36" Type="http://schemas.openxmlformats.org/officeDocument/2006/relationships/image" Target="../media/image85.jpeg"/><Relationship Id="rId10" Type="http://schemas.openxmlformats.org/officeDocument/2006/relationships/image" Target="../media/image71.jpeg"/><Relationship Id="rId19" Type="http://schemas.openxmlformats.org/officeDocument/2006/relationships/oleObject" Target="../embeddings/oleObject3.bin"/><Relationship Id="rId31" Type="http://schemas.openxmlformats.org/officeDocument/2006/relationships/image" Target="../media/image80.png"/><Relationship Id="rId4" Type="http://schemas.openxmlformats.org/officeDocument/2006/relationships/image" Target="../media/image67.png"/><Relationship Id="rId9" Type="http://schemas.openxmlformats.org/officeDocument/2006/relationships/image" Target="../media/image70.jpeg"/><Relationship Id="rId14" Type="http://schemas.openxmlformats.org/officeDocument/2006/relationships/oleObject" Target="../embeddings/oleObject2.bin"/><Relationship Id="rId22" Type="http://schemas.openxmlformats.org/officeDocument/2006/relationships/image" Target="../media/image60.png"/><Relationship Id="rId27" Type="http://schemas.openxmlformats.org/officeDocument/2006/relationships/image" Target="../media/image62.png"/><Relationship Id="rId30" Type="http://schemas.openxmlformats.org/officeDocument/2006/relationships/image" Target="../media/image79.jpeg"/><Relationship Id="rId35" Type="http://schemas.openxmlformats.org/officeDocument/2006/relationships/image" Target="../media/image84.jpeg"/></Relationships>
</file>

<file path=ppt/slides/_rels/slide56.x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1.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62.xml"/><Relationship Id="rId1" Type="http://schemas.openxmlformats.org/officeDocument/2006/relationships/video" Target="file:///C:\Disc%20D-%20Saipem\PTW\PTW%20presentation\Piper%20Alpha.wmv"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5.xml"/><Relationship Id="rId1" Type="http://schemas.openxmlformats.org/officeDocument/2006/relationships/tags" Target="../tags/tag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3.xml"/><Relationship Id="rId1" Type="http://schemas.openxmlformats.org/officeDocument/2006/relationships/tags" Target="../tags/tag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1.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3.xml"/><Relationship Id="rId1" Type="http://schemas.openxmlformats.org/officeDocument/2006/relationships/tags" Target="../tags/tag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3.xml"/><Relationship Id="rId1" Type="http://schemas.openxmlformats.org/officeDocument/2006/relationships/tags" Target="../tags/tag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3.xml"/><Relationship Id="rId1" Type="http://schemas.openxmlformats.org/officeDocument/2006/relationships/tags" Target="../tags/tag5.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3.xml"/><Relationship Id="rId1" Type="http://schemas.openxmlformats.org/officeDocument/2006/relationships/tags" Target="../tags/tag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1.xml"/><Relationship Id="rId1" Type="http://schemas.openxmlformats.org/officeDocument/2006/relationships/vmlDrawing" Target="../drawings/vmlDrawing2.vml"/><Relationship Id="rId4" Type="http://schemas.openxmlformats.org/officeDocument/2006/relationships/image" Target="../media/image90.wmf"/></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1.xml"/><Relationship Id="rId1" Type="http://schemas.openxmlformats.org/officeDocument/2006/relationships/vmlDrawing" Target="../drawings/vmlDrawing3.vml"/><Relationship Id="rId5" Type="http://schemas.openxmlformats.org/officeDocument/2006/relationships/image" Target="../media/image91.wmf"/><Relationship Id="rId4"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8002" name="Rectangle 5"/>
          <p:cNvSpPr>
            <a:spLocks noChangeArrowheads="1"/>
          </p:cNvSpPr>
          <p:nvPr/>
        </p:nvSpPr>
        <p:spPr bwMode="auto">
          <a:xfrm>
            <a:off x="0" y="-230188"/>
            <a:ext cx="184150" cy="46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24" tIns="45662" rIns="91324" bIns="45662" anchor="ctr">
            <a:spAutoFit/>
          </a:bodyPr>
          <a:lstStyle>
            <a:lvl1pPr>
              <a:defRPr kumimoji="1" sz="2400">
                <a:solidFill>
                  <a:schemeClr val="tx1"/>
                </a:solidFill>
                <a:latin typeface="Arial" pitchFamily="34" charset="0"/>
              </a:defRPr>
            </a:lvl1pPr>
            <a:lvl2pPr marL="742950" indent="-285750">
              <a:defRPr kumimoji="1" sz="2400">
                <a:solidFill>
                  <a:schemeClr val="tx1"/>
                </a:solidFill>
                <a:latin typeface="Arial" pitchFamily="34" charset="0"/>
              </a:defRPr>
            </a:lvl2pPr>
            <a:lvl3pPr marL="1143000" indent="-228600">
              <a:defRPr kumimoji="1" sz="2400">
                <a:solidFill>
                  <a:schemeClr val="tx1"/>
                </a:solidFill>
                <a:latin typeface="Arial" pitchFamily="34" charset="0"/>
              </a:defRPr>
            </a:lvl3pPr>
            <a:lvl4pPr marL="1600200" indent="-228600">
              <a:defRPr kumimoji="1" sz="2400">
                <a:solidFill>
                  <a:schemeClr val="tx1"/>
                </a:solidFill>
                <a:latin typeface="Arial" pitchFamily="34" charset="0"/>
              </a:defRPr>
            </a:lvl4pPr>
            <a:lvl5pPr marL="2057400" indent="-228600">
              <a:defRPr kumimoji="1" sz="2400">
                <a:solidFill>
                  <a:schemeClr val="tx1"/>
                </a:solidFill>
                <a:latin typeface="Arial" pitchFamily="34" charset="0"/>
              </a:defRPr>
            </a:lvl5pPr>
            <a:lvl6pPr marL="2514600" indent="-228600" eaLnBrk="0" fontAlgn="base" hangingPunct="0">
              <a:spcBef>
                <a:spcPct val="0"/>
              </a:spcBef>
              <a:spcAft>
                <a:spcPct val="0"/>
              </a:spcAft>
              <a:defRPr kumimoji="1" sz="2400">
                <a:solidFill>
                  <a:schemeClr val="tx1"/>
                </a:solidFill>
                <a:latin typeface="Arial" pitchFamily="34" charset="0"/>
              </a:defRPr>
            </a:lvl6pPr>
            <a:lvl7pPr marL="2971800" indent="-228600" eaLnBrk="0" fontAlgn="base" hangingPunct="0">
              <a:spcBef>
                <a:spcPct val="0"/>
              </a:spcBef>
              <a:spcAft>
                <a:spcPct val="0"/>
              </a:spcAft>
              <a:defRPr kumimoji="1" sz="2400">
                <a:solidFill>
                  <a:schemeClr val="tx1"/>
                </a:solidFill>
                <a:latin typeface="Arial" pitchFamily="34" charset="0"/>
              </a:defRPr>
            </a:lvl7pPr>
            <a:lvl8pPr marL="3429000" indent="-228600" eaLnBrk="0" fontAlgn="base" hangingPunct="0">
              <a:spcBef>
                <a:spcPct val="0"/>
              </a:spcBef>
              <a:spcAft>
                <a:spcPct val="0"/>
              </a:spcAft>
              <a:defRPr kumimoji="1" sz="2400">
                <a:solidFill>
                  <a:schemeClr val="tx1"/>
                </a:solidFill>
                <a:latin typeface="Arial" pitchFamily="34" charset="0"/>
              </a:defRPr>
            </a:lvl8pPr>
            <a:lvl9pPr marL="3886200" indent="-228600" eaLnBrk="0" fontAlgn="base" hangingPunct="0">
              <a:spcBef>
                <a:spcPct val="0"/>
              </a:spcBef>
              <a:spcAft>
                <a:spcPct val="0"/>
              </a:spcAft>
              <a:defRPr kumimoji="1" sz="2400">
                <a:solidFill>
                  <a:schemeClr val="tx1"/>
                </a:solidFill>
                <a:latin typeface="Arial" pitchFamily="34" charset="0"/>
              </a:defRPr>
            </a:lvl9pPr>
          </a:lstStyle>
          <a:p>
            <a:pPr eaLnBrk="0" hangingPunct="0"/>
            <a:endParaRPr kumimoji="0" lang="en-IN" altLang="en-US" dirty="0" smtClean="0">
              <a:solidFill>
                <a:srgbClr val="000000"/>
              </a:solidFill>
              <a:latin typeface="Times New Roman" pitchFamily="18" charset="0"/>
              <a:cs typeface="+mn-cs"/>
            </a:endParaRPr>
          </a:p>
        </p:txBody>
      </p:sp>
      <p:sp>
        <p:nvSpPr>
          <p:cNvPr id="128003" name="Text Box 6"/>
          <p:cNvSpPr txBox="1">
            <a:spLocks noChangeArrowheads="1"/>
          </p:cNvSpPr>
          <p:nvPr/>
        </p:nvSpPr>
        <p:spPr bwMode="auto">
          <a:xfrm>
            <a:off x="1981200" y="955675"/>
            <a:ext cx="5791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24" tIns="45662" rIns="91324" bIns="45662">
            <a:spAutoFit/>
          </a:bodyPr>
          <a:lstStyle>
            <a:lvl1pPr>
              <a:defRPr kumimoji="1" sz="2400">
                <a:solidFill>
                  <a:schemeClr val="tx1"/>
                </a:solidFill>
                <a:latin typeface="Arial" pitchFamily="34" charset="0"/>
              </a:defRPr>
            </a:lvl1pPr>
            <a:lvl2pPr marL="742950" indent="-285750">
              <a:defRPr kumimoji="1" sz="2400">
                <a:solidFill>
                  <a:schemeClr val="tx1"/>
                </a:solidFill>
                <a:latin typeface="Arial" pitchFamily="34" charset="0"/>
              </a:defRPr>
            </a:lvl2pPr>
            <a:lvl3pPr marL="1143000" indent="-228600">
              <a:defRPr kumimoji="1" sz="2400">
                <a:solidFill>
                  <a:schemeClr val="tx1"/>
                </a:solidFill>
                <a:latin typeface="Arial" pitchFamily="34" charset="0"/>
              </a:defRPr>
            </a:lvl3pPr>
            <a:lvl4pPr marL="1600200" indent="-228600">
              <a:defRPr kumimoji="1" sz="2400">
                <a:solidFill>
                  <a:schemeClr val="tx1"/>
                </a:solidFill>
                <a:latin typeface="Arial" pitchFamily="34" charset="0"/>
              </a:defRPr>
            </a:lvl4pPr>
            <a:lvl5pPr marL="2057400" indent="-228600">
              <a:defRPr kumimoji="1" sz="2400">
                <a:solidFill>
                  <a:schemeClr val="tx1"/>
                </a:solidFill>
                <a:latin typeface="Arial" pitchFamily="34" charset="0"/>
              </a:defRPr>
            </a:lvl5pPr>
            <a:lvl6pPr marL="2514600" indent="-228600" eaLnBrk="0" fontAlgn="base" hangingPunct="0">
              <a:spcBef>
                <a:spcPct val="0"/>
              </a:spcBef>
              <a:spcAft>
                <a:spcPct val="0"/>
              </a:spcAft>
              <a:defRPr kumimoji="1" sz="2400">
                <a:solidFill>
                  <a:schemeClr val="tx1"/>
                </a:solidFill>
                <a:latin typeface="Arial" pitchFamily="34" charset="0"/>
              </a:defRPr>
            </a:lvl6pPr>
            <a:lvl7pPr marL="2971800" indent="-228600" eaLnBrk="0" fontAlgn="base" hangingPunct="0">
              <a:spcBef>
                <a:spcPct val="0"/>
              </a:spcBef>
              <a:spcAft>
                <a:spcPct val="0"/>
              </a:spcAft>
              <a:defRPr kumimoji="1" sz="2400">
                <a:solidFill>
                  <a:schemeClr val="tx1"/>
                </a:solidFill>
                <a:latin typeface="Arial" pitchFamily="34" charset="0"/>
              </a:defRPr>
            </a:lvl7pPr>
            <a:lvl8pPr marL="3429000" indent="-228600" eaLnBrk="0" fontAlgn="base" hangingPunct="0">
              <a:spcBef>
                <a:spcPct val="0"/>
              </a:spcBef>
              <a:spcAft>
                <a:spcPct val="0"/>
              </a:spcAft>
              <a:defRPr kumimoji="1" sz="2400">
                <a:solidFill>
                  <a:schemeClr val="tx1"/>
                </a:solidFill>
                <a:latin typeface="Arial" pitchFamily="34" charset="0"/>
              </a:defRPr>
            </a:lvl8pPr>
            <a:lvl9pPr marL="3886200" indent="-228600" eaLnBrk="0" fontAlgn="base" hangingPunct="0">
              <a:spcBef>
                <a:spcPct val="0"/>
              </a:spcBef>
              <a:spcAft>
                <a:spcPct val="0"/>
              </a:spcAft>
              <a:defRPr kumimoji="1" sz="2400">
                <a:solidFill>
                  <a:schemeClr val="tx1"/>
                </a:solidFill>
                <a:latin typeface="Arial" pitchFamily="34" charset="0"/>
              </a:defRPr>
            </a:lvl9pPr>
          </a:lstStyle>
          <a:p>
            <a:pPr eaLnBrk="0" hangingPunct="0"/>
            <a:endParaRPr kumimoji="0" lang="en-US" altLang="en-US" dirty="0" smtClean="0">
              <a:solidFill>
                <a:srgbClr val="000000"/>
              </a:solidFill>
              <a:latin typeface="Times New Roman" pitchFamily="18" charset="0"/>
              <a:cs typeface="+mn-cs"/>
            </a:endParaRPr>
          </a:p>
        </p:txBody>
      </p:sp>
      <p:sp>
        <p:nvSpPr>
          <p:cNvPr id="12" name="Rectangle 3"/>
          <p:cNvSpPr txBox="1">
            <a:spLocks noChangeArrowheads="1"/>
          </p:cNvSpPr>
          <p:nvPr/>
        </p:nvSpPr>
        <p:spPr bwMode="auto">
          <a:xfrm>
            <a:off x="152400" y="1928813"/>
            <a:ext cx="8839200" cy="4319587"/>
          </a:xfrm>
          <a:prstGeom prst="rect">
            <a:avLst/>
          </a:prstGeom>
          <a:noFill/>
          <a:ln w="9525">
            <a:noFill/>
            <a:miter lim="800000"/>
            <a:headEnd/>
            <a:tailEnd/>
          </a:ln>
        </p:spPr>
        <p:txBody>
          <a:bodyPr lIns="91324" tIns="45662" rIns="91324" bIns="45662"/>
          <a:lstStyle>
            <a:lvl1pPr marL="342900" indent="-342900" algn="ctr" rtl="0" eaLnBrk="0" fontAlgn="base" hangingPunct="0">
              <a:spcBef>
                <a:spcPct val="20000"/>
              </a:spcBef>
              <a:spcAft>
                <a:spcPct val="0"/>
              </a:spcAft>
              <a:buClr>
                <a:srgbClr val="800000"/>
              </a:buClr>
              <a:buChar char="•"/>
              <a:defRPr sz="2800">
                <a:solidFill>
                  <a:schemeClr val="tx1"/>
                </a:solidFill>
                <a:latin typeface="+mn-lt"/>
                <a:ea typeface="+mn-ea"/>
                <a:cs typeface="+mn-cs"/>
              </a:defRPr>
            </a:lvl1pPr>
            <a:lvl2pPr marL="341313" indent="-227013" algn="l" rtl="0" eaLnBrk="0" fontAlgn="base" hangingPunct="0">
              <a:lnSpc>
                <a:spcPct val="90000"/>
              </a:lnSpc>
              <a:spcBef>
                <a:spcPct val="20000"/>
              </a:spcBef>
              <a:spcAft>
                <a:spcPct val="0"/>
              </a:spcAft>
              <a:buClr>
                <a:srgbClr val="800000"/>
              </a:buClr>
              <a:buSzPct val="115000"/>
              <a:buFont typeface="Times" pitchFamily="-80" charset="0"/>
              <a:buChar char="•"/>
              <a:defRPr sz="2800">
                <a:solidFill>
                  <a:schemeClr val="tx1"/>
                </a:solidFill>
                <a:latin typeface="+mn-lt"/>
              </a:defRPr>
            </a:lvl2pPr>
            <a:lvl3pPr marL="620713" indent="-1651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80000"/>
              </a:lnSpc>
              <a:buFontTx/>
              <a:buNone/>
              <a:defRPr/>
            </a:pPr>
            <a:r>
              <a:rPr lang="en-US" sz="4000" dirty="0">
                <a:solidFill>
                  <a:srgbClr val="000000"/>
                </a:solidFill>
                <a:effectLst>
                  <a:outerShdw blurRad="38100" dist="38100" dir="2700000" algn="tl">
                    <a:srgbClr val="C0C0C0"/>
                  </a:outerShdw>
                </a:effectLst>
                <a:latin typeface="Franklin Gothic Medium" pitchFamily="34" charset="0"/>
              </a:rPr>
              <a:t>      </a:t>
            </a:r>
          </a:p>
          <a:p>
            <a:pPr marL="0" indent="0">
              <a:buNone/>
            </a:pPr>
            <a:r>
              <a:rPr lang="en-US" sz="3600" b="1" dirty="0" smtClean="0"/>
              <a:t>FIRE &amp; SAFETY ENGINEERING</a:t>
            </a:r>
          </a:p>
          <a:p>
            <a:pPr marL="0" indent="0">
              <a:buNone/>
            </a:pPr>
            <a:endParaRPr lang="en-US" sz="2400" b="1" dirty="0" smtClean="0"/>
          </a:p>
          <a:p>
            <a:pPr marL="0" indent="0">
              <a:buNone/>
            </a:pPr>
            <a:r>
              <a:rPr lang="en-US" sz="2400" b="1" dirty="0" smtClean="0"/>
              <a:t>BSS </a:t>
            </a:r>
            <a:r>
              <a:rPr lang="en-US" sz="2400" b="1" dirty="0"/>
              <a:t>–DIPLOMA &amp; Adv. Diploma</a:t>
            </a:r>
          </a:p>
          <a:p>
            <a:pPr eaLnBrk="1" hangingPunct="1">
              <a:lnSpc>
                <a:spcPct val="80000"/>
              </a:lnSpc>
              <a:buFontTx/>
              <a:buNone/>
              <a:defRPr/>
            </a:pPr>
            <a:endParaRPr lang="en-US" b="1" dirty="0" smtClean="0">
              <a:solidFill>
                <a:srgbClr val="00B050"/>
              </a:solidFill>
              <a:effectLst>
                <a:outerShdw blurRad="38100" dist="38100" dir="2700000" algn="tl">
                  <a:srgbClr val="C0C0C0"/>
                </a:outerShdw>
              </a:effectLst>
              <a:latin typeface="Franklin Gothic Medium" pitchFamily="34" charset="0"/>
            </a:endParaRPr>
          </a:p>
          <a:p>
            <a:pPr>
              <a:lnSpc>
                <a:spcPct val="80000"/>
              </a:lnSpc>
              <a:defRPr/>
            </a:pPr>
            <a:endParaRPr lang="en-US" b="1" dirty="0" smtClean="0">
              <a:solidFill>
                <a:srgbClr val="0000FF"/>
              </a:solidFill>
              <a:effectLst>
                <a:outerShdw blurRad="38100" dist="38100" dir="2700000" algn="tl">
                  <a:srgbClr val="C0C0C0"/>
                </a:outerShdw>
              </a:effectLst>
              <a:latin typeface="Franklin Gothic Medium" pitchFamily="34" charset="0"/>
            </a:endParaRPr>
          </a:p>
          <a:p>
            <a:pPr>
              <a:lnSpc>
                <a:spcPct val="80000"/>
              </a:lnSpc>
              <a:defRPr/>
            </a:pPr>
            <a:endParaRPr lang="en-US" sz="1800" b="1" dirty="0">
              <a:solidFill>
                <a:srgbClr val="0000FF"/>
              </a:solidFill>
              <a:effectLst>
                <a:outerShdw blurRad="38100" dist="38100" dir="2700000" algn="tl">
                  <a:srgbClr val="C0C0C0"/>
                </a:outerShdw>
              </a:effectLst>
              <a:latin typeface="Franklin Gothic Medium" pitchFamily="34" charset="0"/>
            </a:endParaRPr>
          </a:p>
          <a:p>
            <a:pPr eaLnBrk="1" hangingPunct="1">
              <a:lnSpc>
                <a:spcPct val="80000"/>
              </a:lnSpc>
              <a:defRPr/>
            </a:pPr>
            <a:endParaRPr lang="en-US" b="1" dirty="0" smtClean="0">
              <a:solidFill>
                <a:srgbClr val="660033"/>
              </a:solidFill>
              <a:effectLst>
                <a:outerShdw blurRad="38100" dist="38100" dir="2700000" algn="tl">
                  <a:srgbClr val="C0C0C0"/>
                </a:outerShdw>
              </a:effectLst>
              <a:latin typeface="Franklin Gothic Medium" pitchFamily="34" charset="0"/>
            </a:endParaRPr>
          </a:p>
          <a:p>
            <a:pPr eaLnBrk="1" hangingPunct="1">
              <a:lnSpc>
                <a:spcPct val="80000"/>
              </a:lnSpc>
              <a:defRPr/>
            </a:pPr>
            <a:endParaRPr lang="en-US" b="1" dirty="0" smtClean="0">
              <a:solidFill>
                <a:srgbClr val="660033"/>
              </a:solidFill>
              <a:effectLst>
                <a:outerShdw blurRad="38100" dist="38100" dir="2700000" algn="tl">
                  <a:srgbClr val="C0C0C0"/>
                </a:outerShdw>
              </a:effectLst>
              <a:latin typeface="Franklin Gothic Medium" pitchFamily="34" charset="0"/>
            </a:endParaRPr>
          </a:p>
          <a:p>
            <a:pPr eaLnBrk="1" hangingPunct="1">
              <a:lnSpc>
                <a:spcPct val="80000"/>
              </a:lnSpc>
              <a:defRPr/>
            </a:pPr>
            <a:endParaRPr lang="en-US" b="1" dirty="0" smtClean="0">
              <a:solidFill>
                <a:srgbClr val="660033"/>
              </a:solidFill>
              <a:effectLst>
                <a:outerShdw blurRad="38100" dist="38100" dir="2700000" algn="tl">
                  <a:srgbClr val="C0C0C0"/>
                </a:outerShdw>
              </a:effectLst>
              <a:latin typeface="Franklin Gothic Medium" pitchFamily="34" charset="0"/>
            </a:endParaRPr>
          </a:p>
          <a:p>
            <a:pPr eaLnBrk="1" hangingPunct="1">
              <a:lnSpc>
                <a:spcPct val="80000"/>
              </a:lnSpc>
              <a:defRPr/>
            </a:pPr>
            <a:endParaRPr lang="en-US" b="1" dirty="0" smtClean="0">
              <a:solidFill>
                <a:srgbClr val="660033"/>
              </a:solidFill>
              <a:effectLst>
                <a:outerShdw blurRad="38100" dist="38100" dir="2700000" algn="tl">
                  <a:srgbClr val="C0C0C0"/>
                </a:outerShdw>
              </a:effectLst>
              <a:latin typeface="Franklin Gothic Medium" pitchFamily="34" charset="0"/>
            </a:endParaRPr>
          </a:p>
          <a:p>
            <a:pPr eaLnBrk="1" hangingPunct="1">
              <a:lnSpc>
                <a:spcPct val="80000"/>
              </a:lnSpc>
              <a:defRPr/>
            </a:pPr>
            <a:endParaRPr lang="en-US" b="1" dirty="0" smtClean="0">
              <a:solidFill>
                <a:srgbClr val="660033"/>
              </a:solidFill>
              <a:effectLst>
                <a:outerShdw blurRad="38100" dist="38100" dir="2700000" algn="tl">
                  <a:srgbClr val="C0C0C0"/>
                </a:outerShdw>
              </a:effectLst>
              <a:latin typeface="Franklin Gothic Medium" pitchFamily="34" charset="0"/>
            </a:endParaRPr>
          </a:p>
          <a:p>
            <a:pPr marL="0" indent="0" eaLnBrk="1" hangingPunct="1">
              <a:lnSpc>
                <a:spcPct val="80000"/>
              </a:lnSpc>
              <a:buFontTx/>
              <a:buNone/>
              <a:defRPr/>
            </a:pPr>
            <a:endParaRPr lang="en-US" b="1" dirty="0" smtClean="0">
              <a:solidFill>
                <a:srgbClr val="660033"/>
              </a:solidFill>
              <a:effectLst>
                <a:outerShdw blurRad="38100" dist="38100" dir="2700000" algn="tl">
                  <a:srgbClr val="C0C0C0"/>
                </a:outerShdw>
              </a:effectLst>
              <a:latin typeface="Franklin Gothic Medium" pitchFamily="34" charset="0"/>
            </a:endParaRPr>
          </a:p>
        </p:txBody>
      </p:sp>
    </p:spTree>
    <p:extLst>
      <p:ext uri="{BB962C8B-B14F-4D97-AF65-F5344CB8AC3E}">
        <p14:creationId xmlns:p14="http://schemas.microsoft.com/office/powerpoint/2010/main" val="363611829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609600" y="914400"/>
            <a:ext cx="7772400" cy="990600"/>
          </a:xfrm>
          <a:prstGeom prst="rect">
            <a:avLst/>
          </a:prstGeom>
          <a:solidFill>
            <a:srgbClr val="002060"/>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hangingPunct="0">
              <a:defRPr/>
            </a:pPr>
            <a:r>
              <a:rPr lang="en-US" sz="2800" b="1" kern="0"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ea typeface="+mj-ea"/>
                <a:cs typeface="+mj-cs"/>
              </a:rPr>
              <a:t>Accident / incident Reporting</a:t>
            </a:r>
            <a:endParaRPr lang="en-US"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cs typeface="Arial" charset="0"/>
            </a:endParaRPr>
          </a:p>
        </p:txBody>
      </p:sp>
      <p:grpSp>
        <p:nvGrpSpPr>
          <p:cNvPr id="2" name="Group 15"/>
          <p:cNvGrpSpPr/>
          <p:nvPr/>
        </p:nvGrpSpPr>
        <p:grpSpPr>
          <a:xfrm>
            <a:off x="1066800" y="2289175"/>
            <a:ext cx="6781800" cy="3505200"/>
            <a:chOff x="1066800" y="1981200"/>
            <a:chExt cx="6781800" cy="3505200"/>
          </a:xfrm>
          <a:effectLst>
            <a:glow rad="63500">
              <a:schemeClr val="accent4">
                <a:satMod val="175000"/>
                <a:alpha val="40000"/>
              </a:schemeClr>
            </a:glow>
          </a:effectLst>
        </p:grpSpPr>
        <p:sp>
          <p:nvSpPr>
            <p:cNvPr id="15" name="Rectangle 14"/>
            <p:cNvSpPr/>
            <p:nvPr/>
          </p:nvSpPr>
          <p:spPr bwMode="auto">
            <a:xfrm>
              <a:off x="1066800" y="1981200"/>
              <a:ext cx="6781800" cy="3505200"/>
            </a:xfrm>
            <a:prstGeom prst="rect">
              <a:avLst/>
            </a:prstGeom>
            <a:solidFill>
              <a:schemeClr val="accent3">
                <a:lumMod val="95000"/>
              </a:schemeClr>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eaLnBrk="0" hangingPunct="0">
                <a:defRPr/>
              </a:pPr>
              <a:endParaRPr lang="en-US" dirty="0">
                <a:cs typeface="Arial" charset="0"/>
              </a:endParaRPr>
            </a:p>
          </p:txBody>
        </p:sp>
        <p:sp>
          <p:nvSpPr>
            <p:cNvPr id="14" name="Rectangle 13"/>
            <p:cNvSpPr/>
            <p:nvPr/>
          </p:nvSpPr>
          <p:spPr bwMode="auto">
            <a:xfrm>
              <a:off x="1295400" y="2209800"/>
              <a:ext cx="6324600" cy="3048000"/>
            </a:xfrm>
            <a:prstGeom prst="rect">
              <a:avLst/>
            </a:prstGeom>
            <a:solidFill>
              <a:srgbClr val="996633"/>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defRPr/>
              </a:pPr>
              <a:r>
                <a:rPr lang="en-US" sz="2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cs typeface="Arial" charset="0"/>
                </a:rPr>
                <a:t>. </a:t>
              </a:r>
            </a:p>
            <a:p>
              <a:pPr algn="ctr">
                <a:defRPr/>
              </a:pPr>
              <a:r>
                <a:rPr lang="en-US" sz="2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Arial" charset="0"/>
                </a:rPr>
                <a:t>ALL accidents and incidents MUST be reported, as soon as possible by the individual involved or someone on his/her behalf.</a:t>
              </a:r>
            </a:p>
          </p:txBody>
        </p:sp>
      </p:grpSp>
    </p:spTree>
    <p:extLst>
      <p:ext uri="{BB962C8B-B14F-4D97-AF65-F5344CB8AC3E}">
        <p14:creationId xmlns:p14="http://schemas.microsoft.com/office/powerpoint/2010/main" val="404556972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
        <p:nvSpPr>
          <p:cNvPr id="80899" name="Rectangle 2"/>
          <p:cNvSpPr>
            <a:spLocks noGrp="1" noChangeArrowheads="1"/>
          </p:cNvSpPr>
          <p:nvPr>
            <p:ph type="title"/>
          </p:nvPr>
        </p:nvSpPr>
        <p:spPr>
          <a:xfrm>
            <a:off x="2057400" y="1371600"/>
            <a:ext cx="6858000" cy="457200"/>
          </a:xfrm>
          <a:effectLst>
            <a:outerShdw dist="17961" dir="2700000" algn="ctr" rotWithShape="0">
              <a:schemeClr val="tx1"/>
            </a:outerShdw>
          </a:effectLst>
        </p:spPr>
        <p:txBody>
          <a:bodyPr lIns="90488" tIns="44450" rIns="90488" bIns="44450" anchorCtr="0"/>
          <a:lstStyle/>
          <a:p>
            <a:pPr eaLnBrk="1" hangingPunct="1"/>
            <a:r>
              <a:rPr lang="en-US" sz="2400" smtClean="0"/>
              <a:t>How Does Lockout Work?</a:t>
            </a:r>
          </a:p>
        </p:txBody>
      </p:sp>
      <p:sp>
        <p:nvSpPr>
          <p:cNvPr id="778243" name="Rectangle 3"/>
          <p:cNvSpPr>
            <a:spLocks noGrp="1" noChangeArrowheads="1"/>
          </p:cNvSpPr>
          <p:nvPr>
            <p:ph type="body" idx="1"/>
          </p:nvPr>
        </p:nvSpPr>
        <p:spPr>
          <a:xfrm>
            <a:off x="152400" y="1295400"/>
            <a:ext cx="7924800" cy="4803775"/>
          </a:xfrm>
        </p:spPr>
        <p:txBody>
          <a:bodyPr lIns="90488" tIns="44450" rIns="90488" bIns="44450"/>
          <a:lstStyle/>
          <a:p>
            <a:pPr eaLnBrk="1" hangingPunct="1">
              <a:defRPr/>
            </a:pPr>
            <a:r>
              <a:rPr lang="en-US" smtClean="0"/>
              <a:t>Lockout</a:t>
            </a:r>
          </a:p>
          <a:p>
            <a:pPr lvl="1" eaLnBrk="1" hangingPunct="1">
              <a:buSzPct val="57000"/>
              <a:defRPr/>
            </a:pPr>
            <a:r>
              <a:rPr lang="en-US" smtClean="0"/>
              <a:t>Refers to the process of blocking the flow of energy from a power source to equipment, keeping it isolated from the power source.</a:t>
            </a:r>
          </a:p>
          <a:p>
            <a:pPr lvl="1" eaLnBrk="1" hangingPunct="1">
              <a:buSzPct val="57000"/>
              <a:defRPr/>
            </a:pPr>
            <a:r>
              <a:rPr lang="en-US" smtClean="0"/>
              <a:t>Accomplished by using a lock or similar device</a:t>
            </a:r>
          </a:p>
          <a:p>
            <a:pPr lvl="2" eaLnBrk="1" hangingPunct="1">
              <a:defRPr/>
            </a:pPr>
            <a:r>
              <a:rPr lang="en-US" smtClean="0"/>
              <a:t>Padlocks</a:t>
            </a:r>
          </a:p>
          <a:p>
            <a:pPr lvl="2" eaLnBrk="1" hangingPunct="1">
              <a:defRPr/>
            </a:pPr>
            <a:r>
              <a:rPr lang="en-US" smtClean="0"/>
              <a:t>Multiple hasps</a:t>
            </a:r>
          </a:p>
          <a:p>
            <a:pPr lvl="2" eaLnBrk="1" hangingPunct="1">
              <a:defRPr/>
            </a:pPr>
            <a:r>
              <a:rPr lang="en-US" smtClean="0"/>
              <a:t>Blocks (pancake)</a:t>
            </a:r>
          </a:p>
          <a:p>
            <a:pPr lvl="2" eaLnBrk="1" hangingPunct="1">
              <a:defRPr/>
            </a:pPr>
            <a:r>
              <a:rPr lang="en-US" smtClean="0"/>
              <a:t>Blinds</a:t>
            </a:r>
          </a:p>
          <a:p>
            <a:pPr lvl="2" eaLnBrk="1" hangingPunct="1">
              <a:defRPr/>
            </a:pPr>
            <a:r>
              <a:rPr lang="en-US" smtClean="0"/>
              <a:t>Valve blocking device</a:t>
            </a:r>
          </a:p>
          <a:p>
            <a:pPr lvl="2" eaLnBrk="1" hangingPunct="1">
              <a:defRPr/>
            </a:pPr>
            <a:r>
              <a:rPr lang="en-US" smtClean="0"/>
              <a:t>Chains</a:t>
            </a:r>
          </a:p>
        </p:txBody>
      </p:sp>
      <p:graphicFrame>
        <p:nvGraphicFramePr>
          <p:cNvPr id="80901" name="Object 4">
            <a:hlinkClick r:id="" action="ppaction://ole?verb=0"/>
          </p:cNvPr>
          <p:cNvGraphicFramePr>
            <a:graphicFrameLocks/>
          </p:cNvGraphicFramePr>
          <p:nvPr/>
        </p:nvGraphicFramePr>
        <p:xfrm>
          <a:off x="5334000" y="3886200"/>
          <a:ext cx="3505200" cy="2343150"/>
        </p:xfrm>
        <a:graphic>
          <a:graphicData uri="http://schemas.openxmlformats.org/presentationml/2006/ole">
            <mc:AlternateContent xmlns:mc="http://schemas.openxmlformats.org/markup-compatibility/2006">
              <mc:Choice xmlns:v="urn:schemas-microsoft-com:vml" Requires="v">
                <p:oleObj spid="_x0000_s138264" name="Clip" r:id="rId4" imgW="4051300" imgH="3041650" progId="MS_ClipArt_Gallery.2">
                  <p:embed/>
                </p:oleObj>
              </mc:Choice>
              <mc:Fallback>
                <p:oleObj name="Clip" r:id="rId4" imgW="4051300" imgH="3041650"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3886200"/>
                        <a:ext cx="350520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25336201"/>
      </p:ext>
    </p:extLst>
  </p:cSld>
  <p:clrMapOvr>
    <a:masterClrMapping/>
  </p:clrMapOvr>
  <p:transition spd="med">
    <p:rand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
        <p:nvSpPr>
          <p:cNvPr id="81923" name="Rectangle 2"/>
          <p:cNvSpPr>
            <a:spLocks noGrp="1" noChangeArrowheads="1"/>
          </p:cNvSpPr>
          <p:nvPr>
            <p:ph type="title"/>
          </p:nvPr>
        </p:nvSpPr>
        <p:spPr>
          <a:effectLst>
            <a:outerShdw dist="17961" dir="2700000" algn="ctr" rotWithShape="0">
              <a:schemeClr val="tx1"/>
            </a:outerShdw>
          </a:effectLst>
        </p:spPr>
        <p:txBody>
          <a:bodyPr lIns="90488" tIns="44450" rIns="90488" bIns="44450" anchorCtr="0"/>
          <a:lstStyle/>
          <a:p>
            <a:pPr eaLnBrk="1" hangingPunct="1"/>
            <a:r>
              <a:rPr lang="en-US" sz="2400" smtClean="0"/>
              <a:t>How Does Tagout Work?</a:t>
            </a:r>
          </a:p>
        </p:txBody>
      </p:sp>
      <p:sp>
        <p:nvSpPr>
          <p:cNvPr id="780291" name="Rectangle 3"/>
          <p:cNvSpPr>
            <a:spLocks noGrp="1" noChangeArrowheads="1"/>
          </p:cNvSpPr>
          <p:nvPr>
            <p:ph type="body" idx="1"/>
          </p:nvPr>
        </p:nvSpPr>
        <p:spPr>
          <a:xfrm>
            <a:off x="304800" y="2286000"/>
            <a:ext cx="7086600" cy="3736975"/>
          </a:xfrm>
        </p:spPr>
        <p:txBody>
          <a:bodyPr lIns="90488" tIns="44450" rIns="90488" bIns="44450"/>
          <a:lstStyle/>
          <a:p>
            <a:pPr eaLnBrk="1" hangingPunct="1">
              <a:defRPr/>
            </a:pPr>
            <a:r>
              <a:rPr lang="en-US" smtClean="0"/>
              <a:t>Tagout</a:t>
            </a:r>
          </a:p>
          <a:p>
            <a:pPr lvl="1" eaLnBrk="1" hangingPunct="1">
              <a:buSzPct val="57000"/>
              <a:defRPr/>
            </a:pPr>
            <a:r>
              <a:rPr lang="en-US" smtClean="0"/>
              <a:t>Refers to the process of placing a tag on an energy source</a:t>
            </a:r>
          </a:p>
          <a:p>
            <a:pPr lvl="1" eaLnBrk="1" hangingPunct="1">
              <a:buSzPct val="57000"/>
              <a:defRPr/>
            </a:pPr>
            <a:r>
              <a:rPr lang="en-US" smtClean="0"/>
              <a:t>Tag serves as a warning</a:t>
            </a:r>
          </a:p>
          <a:p>
            <a:pPr lvl="1" eaLnBrk="1" hangingPunct="1">
              <a:buSzPct val="57000"/>
              <a:defRPr/>
            </a:pPr>
            <a:r>
              <a:rPr lang="en-US" smtClean="0"/>
              <a:t>Not a physical restraint</a:t>
            </a:r>
          </a:p>
          <a:p>
            <a:pPr lvl="1" eaLnBrk="1" hangingPunct="1">
              <a:buSzPct val="57000"/>
              <a:defRPr/>
            </a:pPr>
            <a:r>
              <a:rPr lang="en-US" smtClean="0"/>
              <a:t>Administrative control                                                      of hazards</a:t>
            </a:r>
          </a:p>
        </p:txBody>
      </p:sp>
      <p:graphicFrame>
        <p:nvGraphicFramePr>
          <p:cNvPr id="81925" name="Object 4">
            <a:hlinkClick r:id="" action="ppaction://ole?verb=0"/>
          </p:cNvPr>
          <p:cNvGraphicFramePr>
            <a:graphicFrameLocks/>
          </p:cNvGraphicFramePr>
          <p:nvPr/>
        </p:nvGraphicFramePr>
        <p:xfrm>
          <a:off x="4800600" y="3429000"/>
          <a:ext cx="3962400" cy="2667000"/>
        </p:xfrm>
        <a:graphic>
          <a:graphicData uri="http://schemas.openxmlformats.org/presentationml/2006/ole">
            <mc:AlternateContent xmlns:mc="http://schemas.openxmlformats.org/markup-compatibility/2006">
              <mc:Choice xmlns:v="urn:schemas-microsoft-com:vml" Requires="v">
                <p:oleObj spid="_x0000_s139288" name="Clip" r:id="rId4" imgW="4378325" imgH="4418013" progId="MS_ClipArt_Gallery.2">
                  <p:embed/>
                </p:oleObj>
              </mc:Choice>
              <mc:Fallback>
                <p:oleObj name="Clip" r:id="rId4" imgW="4378325" imgH="4418013"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429000"/>
                        <a:ext cx="39624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30250099"/>
      </p:ext>
    </p:extLst>
  </p:cSld>
  <p:clrMapOvr>
    <a:masterClrMapping/>
  </p:clrMapOvr>
  <p:transition spd="med">
    <p:rand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
        <p:nvSpPr>
          <p:cNvPr id="82947" name="Rectangle 3"/>
          <p:cNvSpPr>
            <a:spLocks noGrp="1" noChangeArrowheads="1"/>
          </p:cNvSpPr>
          <p:nvPr>
            <p:ph type="title"/>
          </p:nvPr>
        </p:nvSpPr>
        <p:spPr>
          <a:effectLst>
            <a:outerShdw dist="17961" dir="2700000" algn="ctr" rotWithShape="0">
              <a:schemeClr val="tx1"/>
            </a:outerShdw>
          </a:effectLst>
        </p:spPr>
        <p:txBody>
          <a:bodyPr lIns="90488" tIns="44450" rIns="90488" bIns="44450" anchorCtr="0"/>
          <a:lstStyle/>
          <a:p>
            <a:pPr eaLnBrk="1" hangingPunct="1"/>
            <a:r>
              <a:rPr lang="en-US" sz="2400" smtClean="0"/>
              <a:t>Energy Control Program</a:t>
            </a:r>
          </a:p>
        </p:txBody>
      </p:sp>
      <p:sp>
        <p:nvSpPr>
          <p:cNvPr id="782340" name="Rectangle 4"/>
          <p:cNvSpPr>
            <a:spLocks noGrp="1" noChangeArrowheads="1"/>
          </p:cNvSpPr>
          <p:nvPr>
            <p:ph type="body" idx="1"/>
          </p:nvPr>
        </p:nvSpPr>
        <p:spPr>
          <a:xfrm>
            <a:off x="533400" y="2514600"/>
            <a:ext cx="7924800" cy="3584575"/>
          </a:xfrm>
        </p:spPr>
        <p:txBody>
          <a:bodyPr lIns="90488" tIns="44450" rIns="90488" bIns="44450"/>
          <a:lstStyle/>
          <a:p>
            <a:pPr marL="346075" indent="-346075" eaLnBrk="1" hangingPunct="1">
              <a:defRPr/>
            </a:pPr>
            <a:r>
              <a:rPr lang="en-US" sz="2600" smtClean="0"/>
              <a:t>Isolation of non-electrical equipment</a:t>
            </a:r>
          </a:p>
          <a:p>
            <a:pPr marL="346075" indent="-346075" eaLnBrk="1" hangingPunct="1">
              <a:defRPr/>
            </a:pPr>
            <a:r>
              <a:rPr lang="en-US" sz="2600" smtClean="0"/>
              <a:t>Lockout of electrically-driven equipment</a:t>
            </a:r>
          </a:p>
          <a:p>
            <a:pPr marL="346075" indent="-346075" eaLnBrk="1" hangingPunct="1">
              <a:defRPr/>
            </a:pPr>
            <a:r>
              <a:rPr lang="en-US" sz="2600" smtClean="0"/>
              <a:t>Isolation procedure</a:t>
            </a:r>
          </a:p>
          <a:p>
            <a:pPr marL="346075" indent="-346075" eaLnBrk="1" hangingPunct="1">
              <a:defRPr/>
            </a:pPr>
            <a:r>
              <a:rPr lang="en-US" sz="2600" smtClean="0"/>
              <a:t>Safety/Departmental Permits</a:t>
            </a:r>
          </a:p>
          <a:p>
            <a:pPr marL="346075" indent="-346075" eaLnBrk="1" hangingPunct="1">
              <a:defRPr/>
            </a:pPr>
            <a:r>
              <a:rPr lang="en-US" sz="2600" smtClean="0"/>
              <a:t>Confined space entry</a:t>
            </a:r>
          </a:p>
          <a:p>
            <a:pPr marL="346075" indent="-346075" eaLnBrk="1" hangingPunct="1">
              <a:defRPr/>
            </a:pPr>
            <a:r>
              <a:rPr lang="en-US" sz="2600" smtClean="0"/>
              <a:t>Purging, venting, isolating various </a:t>
            </a:r>
          </a:p>
          <a:p>
            <a:pPr marL="346075" indent="-346075" eaLnBrk="1" hangingPunct="1">
              <a:buFontTx/>
              <a:buNone/>
              <a:defRPr/>
            </a:pPr>
            <a:r>
              <a:rPr lang="en-US" sz="2600" smtClean="0"/>
              <a:t>	pipes/lines</a:t>
            </a:r>
          </a:p>
        </p:txBody>
      </p:sp>
      <p:grpSp>
        <p:nvGrpSpPr>
          <p:cNvPr id="82949" name="Group 5"/>
          <p:cNvGrpSpPr>
            <a:grpSpLocks/>
          </p:cNvGrpSpPr>
          <p:nvPr/>
        </p:nvGrpSpPr>
        <p:grpSpPr bwMode="auto">
          <a:xfrm>
            <a:off x="5410200" y="3505200"/>
            <a:ext cx="2971800" cy="2590800"/>
            <a:chOff x="3408" y="2016"/>
            <a:chExt cx="2160" cy="2160"/>
          </a:xfrm>
        </p:grpSpPr>
        <p:sp>
          <p:nvSpPr>
            <p:cNvPr id="782342" name="Rectangle 6"/>
            <p:cNvSpPr>
              <a:spLocks noChangeArrowheads="1"/>
            </p:cNvSpPr>
            <p:nvPr/>
          </p:nvSpPr>
          <p:spPr bwMode="auto">
            <a:xfrm>
              <a:off x="3408" y="2016"/>
              <a:ext cx="2160" cy="2160"/>
            </a:xfrm>
            <a:prstGeom prst="rect">
              <a:avLst/>
            </a:prstGeom>
            <a:gradFill rotWithShape="0">
              <a:gsLst>
                <a:gs pos="0">
                  <a:schemeClr val="accent1"/>
                </a:gs>
                <a:gs pos="50000">
                  <a:schemeClr val="accent1">
                    <a:gamma/>
                    <a:tint val="13725"/>
                    <a:invGamma/>
                  </a:schemeClr>
                </a:gs>
                <a:gs pos="100000">
                  <a:schemeClr val="accent1"/>
                </a:gs>
              </a:gsLst>
              <a:lin ang="2700000" scaled="1"/>
            </a:gradFill>
            <a:ln w="12700">
              <a:noFill/>
              <a:miter lim="800000"/>
              <a:headEnd/>
              <a:tailEnd/>
            </a:ln>
            <a:effectLst>
              <a:outerShdw dist="278533" dir="2810857" algn="ctr" rotWithShape="0">
                <a:srgbClr val="DDDDDD">
                  <a:alpha val="50000"/>
                </a:srgbClr>
              </a:outerShdw>
            </a:effectLst>
          </p:spPr>
          <p:txBody>
            <a:bodyPr wrap="none" anchor="ctr"/>
            <a:lstStyle/>
            <a:p>
              <a:pPr>
                <a:defRPr/>
              </a:pPr>
              <a:endParaRPr lang="en-IN"/>
            </a:p>
          </p:txBody>
        </p:sp>
        <p:pic>
          <p:nvPicPr>
            <p:cNvPr id="82951" name="Picture 7"/>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0" y="2352"/>
              <a:ext cx="1824" cy="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2342441776"/>
      </p:ext>
    </p:extLst>
  </p:cSld>
  <p:clrMapOvr>
    <a:masterClrMapping/>
  </p:clrMapOvr>
  <p:transition spd="med">
    <p:rand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
        <p:nvSpPr>
          <p:cNvPr id="83971" name="Rectangle 2"/>
          <p:cNvSpPr>
            <a:spLocks noGrp="1" noChangeArrowheads="1"/>
          </p:cNvSpPr>
          <p:nvPr>
            <p:ph type="title"/>
          </p:nvPr>
        </p:nvSpPr>
        <p:spPr>
          <a:xfrm>
            <a:off x="1066800" y="1371600"/>
            <a:ext cx="6858000" cy="457200"/>
          </a:xfrm>
          <a:effectLst>
            <a:outerShdw dist="17961" dir="2700000" algn="ctr" rotWithShape="0">
              <a:schemeClr val="tx1"/>
            </a:outerShdw>
          </a:effectLst>
        </p:spPr>
        <p:txBody>
          <a:bodyPr lIns="90488" tIns="44450" rIns="90488" bIns="44450" anchorCtr="0"/>
          <a:lstStyle/>
          <a:p>
            <a:pPr eaLnBrk="1" hangingPunct="1"/>
            <a:r>
              <a:rPr lang="en-US" sz="2400" smtClean="0"/>
              <a:t>What You Must Do</a:t>
            </a:r>
          </a:p>
        </p:txBody>
      </p:sp>
      <p:sp>
        <p:nvSpPr>
          <p:cNvPr id="784387" name="Rectangle 3"/>
          <p:cNvSpPr>
            <a:spLocks noGrp="1" noChangeArrowheads="1"/>
          </p:cNvSpPr>
          <p:nvPr>
            <p:ph type="body" idx="1"/>
          </p:nvPr>
        </p:nvSpPr>
        <p:spPr>
          <a:xfrm>
            <a:off x="838200" y="1828800"/>
            <a:ext cx="7924800" cy="4803775"/>
          </a:xfrm>
        </p:spPr>
        <p:txBody>
          <a:bodyPr lIns="90488" tIns="44450" rIns="90488" bIns="44450"/>
          <a:lstStyle/>
          <a:p>
            <a:pPr marL="346075" indent="-346075" eaLnBrk="1" hangingPunct="1">
              <a:spcBef>
                <a:spcPct val="15000"/>
              </a:spcBef>
              <a:defRPr/>
            </a:pPr>
            <a:r>
              <a:rPr lang="en-US" sz="2700" smtClean="0"/>
              <a:t>Make sure you understand what the tags and locks mean.</a:t>
            </a:r>
          </a:p>
          <a:p>
            <a:pPr marL="346075" indent="-346075" eaLnBrk="1" hangingPunct="1">
              <a:spcBef>
                <a:spcPct val="15000"/>
              </a:spcBef>
              <a:defRPr/>
            </a:pPr>
            <a:r>
              <a:rPr lang="en-US" sz="2700" smtClean="0"/>
              <a:t>When in doubt, ask your supervisor or the HSE Department.</a:t>
            </a:r>
          </a:p>
          <a:p>
            <a:pPr marL="346075" indent="-346075" eaLnBrk="1" hangingPunct="1">
              <a:spcBef>
                <a:spcPct val="15000"/>
              </a:spcBef>
              <a:defRPr/>
            </a:pPr>
            <a:r>
              <a:rPr lang="en-US" sz="2700" smtClean="0"/>
              <a:t>Strict adherence of the lockout/tagout procedures are expected at all times.</a:t>
            </a:r>
          </a:p>
          <a:p>
            <a:pPr marL="346075" indent="-346075" eaLnBrk="1" hangingPunct="1">
              <a:spcBef>
                <a:spcPct val="15000"/>
              </a:spcBef>
              <a:defRPr/>
            </a:pPr>
            <a:r>
              <a:rPr lang="en-US" sz="2700" smtClean="0"/>
              <a:t>Disciplinary actions will be taken for failure to follow the procedures.</a:t>
            </a:r>
          </a:p>
          <a:p>
            <a:pPr marL="346075" indent="-346075" eaLnBrk="1" hangingPunct="1">
              <a:spcBef>
                <a:spcPct val="15000"/>
              </a:spcBef>
              <a:defRPr/>
            </a:pPr>
            <a:r>
              <a:rPr lang="en-US" sz="2700" smtClean="0"/>
              <a:t>You will receive more detailed training                         on this project’s lockout/tagout procedure.</a:t>
            </a:r>
            <a:endParaRPr lang="en-US" sz="3000" smtClean="0"/>
          </a:p>
        </p:txBody>
      </p:sp>
    </p:spTree>
    <p:extLst>
      <p:ext uri="{BB962C8B-B14F-4D97-AF65-F5344CB8AC3E}">
        <p14:creationId xmlns:p14="http://schemas.microsoft.com/office/powerpoint/2010/main" val="1993310246"/>
      </p:ext>
    </p:extLst>
  </p:cSld>
  <p:clrMapOvr>
    <a:masterClrMapping/>
  </p:clrMapOvr>
  <p:transition spd="med">
    <p:random/>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US" altLang="en-US" smtClean="0"/>
              <a:t>Contents of Tag</a:t>
            </a:r>
            <a:endParaRPr lang="en-IN" altLang="en-US" smtClean="0"/>
          </a:p>
        </p:txBody>
      </p:sp>
      <p:sp>
        <p:nvSpPr>
          <p:cNvPr id="3" name="Content Placeholder 2"/>
          <p:cNvSpPr>
            <a:spLocks noGrp="1"/>
          </p:cNvSpPr>
          <p:nvPr>
            <p:ph idx="1"/>
          </p:nvPr>
        </p:nvSpPr>
        <p:spPr>
          <a:xfrm>
            <a:off x="533400" y="2209800"/>
            <a:ext cx="8229600" cy="4191000"/>
          </a:xfrm>
        </p:spPr>
        <p:txBody>
          <a:bodyPr/>
          <a:lstStyle/>
          <a:p>
            <a:pPr>
              <a:defRPr/>
            </a:pPr>
            <a:r>
              <a:rPr lang="en-GB" dirty="0" smtClean="0"/>
              <a:t>The padlock has to be provided with a tag reporting: </a:t>
            </a:r>
            <a:endParaRPr lang="en-IN" dirty="0" smtClean="0"/>
          </a:p>
          <a:p>
            <a:pPr>
              <a:defRPr/>
            </a:pPr>
            <a:r>
              <a:rPr lang="en-GB" dirty="0" smtClean="0"/>
              <a:t>ID number as recorded in the isolation log book.</a:t>
            </a:r>
            <a:endParaRPr lang="en-IN" dirty="0" smtClean="0"/>
          </a:p>
          <a:p>
            <a:pPr>
              <a:defRPr/>
            </a:pPr>
            <a:r>
              <a:rPr lang="en-GB" dirty="0" smtClean="0"/>
              <a:t>Date and time of lock out. </a:t>
            </a:r>
            <a:endParaRPr lang="en-IN" dirty="0" smtClean="0"/>
          </a:p>
          <a:p>
            <a:pPr>
              <a:defRPr/>
            </a:pPr>
            <a:r>
              <a:rPr lang="en-GB" dirty="0" smtClean="0"/>
              <a:t>Name and signature of the individual who installed the padlock and the reason of the installation</a:t>
            </a:r>
            <a:endParaRPr lang="en-IN" dirty="0"/>
          </a:p>
        </p:txBody>
      </p:sp>
      <p:sp>
        <p:nvSpPr>
          <p:cNvPr id="8499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Rev-02 Date: 05.05.2011</a:t>
            </a:r>
            <a:endParaRPr lang="en-US" altLang="en-US" sz="1200" smtClean="0"/>
          </a:p>
        </p:txBody>
      </p:sp>
    </p:spTree>
    <p:extLst>
      <p:ext uri="{BB962C8B-B14F-4D97-AF65-F5344CB8AC3E}">
        <p14:creationId xmlns:p14="http://schemas.microsoft.com/office/powerpoint/2010/main" val="13149703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altLang="en-US" smtClean="0"/>
              <a:t>Tags</a:t>
            </a:r>
            <a:endParaRPr lang="en-IN" altLang="en-US" smtClean="0"/>
          </a:p>
        </p:txBody>
      </p:sp>
      <p:sp>
        <p:nvSpPr>
          <p:cNvPr id="3" name="Content Placeholder 2"/>
          <p:cNvSpPr>
            <a:spLocks noGrp="1"/>
          </p:cNvSpPr>
          <p:nvPr>
            <p:ph idx="1"/>
          </p:nvPr>
        </p:nvSpPr>
        <p:spPr/>
        <p:txBody>
          <a:bodyPr/>
          <a:lstStyle/>
          <a:p>
            <a:pPr>
              <a:defRPr/>
            </a:pPr>
            <a:r>
              <a:rPr lang="en-US" dirty="0" smtClean="0"/>
              <a:t>When you find a tag of an equipment found in the ground, what is your action?</a:t>
            </a:r>
          </a:p>
          <a:p>
            <a:pPr>
              <a:defRPr/>
            </a:pPr>
            <a:endParaRPr lang="en-US" dirty="0" smtClean="0"/>
          </a:p>
          <a:p>
            <a:pPr>
              <a:defRPr/>
            </a:pPr>
            <a:r>
              <a:rPr lang="en-US" dirty="0" smtClean="0"/>
              <a:t>Hand over to the responsible person who signed in the tag.</a:t>
            </a:r>
            <a:endParaRPr lang="en-IN" dirty="0"/>
          </a:p>
        </p:txBody>
      </p:sp>
      <p:sp>
        <p:nvSpPr>
          <p:cNvPr id="8602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Rev-02 Date: 05.05.2011</a:t>
            </a:r>
            <a:endParaRPr lang="en-US" altLang="en-US" sz="1200" smtClean="0"/>
          </a:p>
        </p:txBody>
      </p:sp>
    </p:spTree>
    <p:extLst>
      <p:ext uri="{BB962C8B-B14F-4D97-AF65-F5344CB8AC3E}">
        <p14:creationId xmlns:p14="http://schemas.microsoft.com/office/powerpoint/2010/main" val="33607430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5"/>
          <p:cNvSpPr/>
          <p:nvPr/>
        </p:nvSpPr>
        <p:spPr bwMode="auto">
          <a:xfrm>
            <a:off x="990600" y="3657600"/>
            <a:ext cx="7010400" cy="533400"/>
          </a:xfrm>
          <a:prstGeom prst="rect">
            <a:avLst/>
          </a:prstGeom>
          <a:solidFill>
            <a:schemeClr val="accent6">
              <a:lumMod val="50000"/>
            </a:schemeClr>
          </a:solidFill>
          <a:ln w="12700" cap="flat" cmpd="sng" algn="ctr">
            <a:noFill/>
            <a:prstDash val="solid"/>
            <a:round/>
            <a:headEnd type="none" w="med" len="med"/>
            <a:tailEnd type="none" w="med" len="med"/>
          </a:ln>
          <a:effectLst>
            <a:glow rad="635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sz="40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Electrical </a:t>
            </a:r>
            <a:r>
              <a:rPr lang="en-US" sz="4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Safety.</a:t>
            </a:r>
          </a:p>
        </p:txBody>
      </p:sp>
    </p:spTree>
    <p:extLst>
      <p:ext uri="{BB962C8B-B14F-4D97-AF65-F5344CB8AC3E}">
        <p14:creationId xmlns:p14="http://schemas.microsoft.com/office/powerpoint/2010/main" val="699639148"/>
      </p:ext>
    </p:extLst>
  </p:cSld>
  <p:clrMapOvr>
    <a:masterClrMapping/>
  </p:clrMapOvr>
  <p:transition spd="slow">
    <p:spli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187624" y="381000"/>
            <a:ext cx="7956376" cy="815752"/>
          </a:xfrm>
        </p:spPr>
        <p:txBody>
          <a:bodyPr/>
          <a:lstStyle/>
          <a:p>
            <a:pPr algn="ctr" eaLnBrk="1" hangingPunct="1"/>
            <a:r>
              <a:rPr lang="en-GB" sz="4000" b="1" dirty="0" smtClean="0"/>
              <a:t>The Hazards of Electricity</a:t>
            </a:r>
          </a:p>
        </p:txBody>
      </p:sp>
      <p:pic>
        <p:nvPicPr>
          <p:cNvPr id="5" name="Picture 4" descr="CD029.png"/>
          <p:cNvPicPr>
            <a:picLocks noChangeAspect="1"/>
          </p:cNvPicPr>
          <p:nvPr/>
        </p:nvPicPr>
        <p:blipFill>
          <a:blip r:embed="rId3" cstate="screen"/>
          <a:stretch>
            <a:fillRect/>
          </a:stretch>
        </p:blipFill>
        <p:spPr>
          <a:xfrm>
            <a:off x="5076823" y="2579860"/>
            <a:ext cx="3527623" cy="3143272"/>
          </a:xfrm>
          <a:prstGeom prst="rect">
            <a:avLst/>
          </a:prstGeom>
        </p:spPr>
      </p:pic>
      <p:sp>
        <p:nvSpPr>
          <p:cNvPr id="6" name="Title 1"/>
          <p:cNvSpPr txBox="1">
            <a:spLocks/>
          </p:cNvSpPr>
          <p:nvPr/>
        </p:nvSpPr>
        <p:spPr bwMode="auto">
          <a:xfrm>
            <a:off x="1403648" y="1713085"/>
            <a:ext cx="3673177" cy="885825"/>
          </a:xfrm>
          <a:prstGeom prst="rect">
            <a:avLst/>
          </a:prstGeom>
          <a:noFill/>
          <a:ln w="9525">
            <a:noFill/>
            <a:miter lim="800000"/>
            <a:headEnd/>
            <a:tailEnd/>
          </a:ln>
        </p:spPr>
        <p:txBody>
          <a:bodyPr vert="horz" wrap="square" lIns="92075" tIns="46038" rIns="92075" bIns="46038" numCol="1" anchor="b" anchorCtr="0" compatLnSpc="1">
            <a:prstTxWarp prst="textNoShape">
              <a:avLst/>
            </a:prstTxWarp>
            <a:normAutofit fontScale="82500" lnSpcReduction="10000"/>
          </a:bodyPr>
          <a:lstStyle>
            <a:lvl1pPr algn="ctr" rtl="0" eaLnBrk="0" fontAlgn="base" hangingPunct="0">
              <a:spcBef>
                <a:spcPct val="0"/>
              </a:spcBef>
              <a:spcAft>
                <a:spcPct val="0"/>
              </a:spcAft>
              <a:defRPr sz="4000" b="1">
                <a:solidFill>
                  <a:srgbClr val="000000"/>
                </a:solidFill>
                <a:latin typeface="Calibri" pitchFamily="34" charset="0"/>
                <a:ea typeface="+mj-ea"/>
                <a:cs typeface="Calibri" pitchFamily="34" charset="0"/>
              </a:defRPr>
            </a:lvl1pPr>
            <a:lvl2pPr algn="r" rtl="0" eaLnBrk="0" fontAlgn="base" hangingPunct="0">
              <a:spcBef>
                <a:spcPct val="0"/>
              </a:spcBef>
              <a:spcAft>
                <a:spcPct val="0"/>
              </a:spcAft>
              <a:defRPr sz="4400" b="1">
                <a:solidFill>
                  <a:srgbClr val="000066"/>
                </a:solidFill>
                <a:latin typeface="Tahoma" pitchFamily="34" charset="0"/>
              </a:defRPr>
            </a:lvl2pPr>
            <a:lvl3pPr algn="r" rtl="0" eaLnBrk="0" fontAlgn="base" hangingPunct="0">
              <a:spcBef>
                <a:spcPct val="0"/>
              </a:spcBef>
              <a:spcAft>
                <a:spcPct val="0"/>
              </a:spcAft>
              <a:defRPr sz="4400" b="1">
                <a:solidFill>
                  <a:srgbClr val="000066"/>
                </a:solidFill>
                <a:latin typeface="Tahoma" pitchFamily="34" charset="0"/>
              </a:defRPr>
            </a:lvl3pPr>
            <a:lvl4pPr algn="r" rtl="0" eaLnBrk="0" fontAlgn="base" hangingPunct="0">
              <a:spcBef>
                <a:spcPct val="0"/>
              </a:spcBef>
              <a:spcAft>
                <a:spcPct val="0"/>
              </a:spcAft>
              <a:defRPr sz="4400" b="1">
                <a:solidFill>
                  <a:srgbClr val="000066"/>
                </a:solidFill>
                <a:latin typeface="Tahoma" pitchFamily="34" charset="0"/>
              </a:defRPr>
            </a:lvl4pPr>
            <a:lvl5pPr algn="r" rtl="0" eaLnBrk="0" fontAlgn="base" hangingPunct="0">
              <a:spcBef>
                <a:spcPct val="0"/>
              </a:spcBef>
              <a:spcAft>
                <a:spcPct val="0"/>
              </a:spcAft>
              <a:defRPr sz="4400" b="1">
                <a:solidFill>
                  <a:srgbClr val="000066"/>
                </a:solidFill>
                <a:latin typeface="Tahoma" pitchFamily="34" charset="0"/>
              </a:defRPr>
            </a:lvl5pPr>
            <a:lvl6pPr marL="457200" algn="r" rtl="0" fontAlgn="base">
              <a:spcBef>
                <a:spcPct val="0"/>
              </a:spcBef>
              <a:spcAft>
                <a:spcPct val="0"/>
              </a:spcAft>
              <a:defRPr sz="4400" b="1">
                <a:solidFill>
                  <a:srgbClr val="000066"/>
                </a:solidFill>
                <a:latin typeface="Tahoma" pitchFamily="34" charset="0"/>
              </a:defRPr>
            </a:lvl6pPr>
            <a:lvl7pPr marL="914400" algn="r" rtl="0" fontAlgn="base">
              <a:spcBef>
                <a:spcPct val="0"/>
              </a:spcBef>
              <a:spcAft>
                <a:spcPct val="0"/>
              </a:spcAft>
              <a:defRPr sz="4400" b="1">
                <a:solidFill>
                  <a:srgbClr val="000066"/>
                </a:solidFill>
                <a:latin typeface="Tahoma" pitchFamily="34" charset="0"/>
              </a:defRPr>
            </a:lvl7pPr>
            <a:lvl8pPr marL="1371600" algn="r" rtl="0" fontAlgn="base">
              <a:spcBef>
                <a:spcPct val="0"/>
              </a:spcBef>
              <a:spcAft>
                <a:spcPct val="0"/>
              </a:spcAft>
              <a:defRPr sz="4400" b="1">
                <a:solidFill>
                  <a:srgbClr val="000066"/>
                </a:solidFill>
                <a:latin typeface="Tahoma" pitchFamily="34" charset="0"/>
              </a:defRPr>
            </a:lvl8pPr>
            <a:lvl9pPr marL="1828800" algn="r" rtl="0" fontAlgn="base">
              <a:spcBef>
                <a:spcPct val="0"/>
              </a:spcBef>
              <a:spcAft>
                <a:spcPct val="0"/>
              </a:spcAft>
              <a:defRPr sz="4400" b="1">
                <a:solidFill>
                  <a:srgbClr val="000066"/>
                </a:solidFill>
                <a:latin typeface="Tahoma" pitchFamily="34" charset="0"/>
              </a:defRPr>
            </a:lvl9pPr>
          </a:lstStyle>
          <a:p>
            <a:pPr eaLnBrk="1" fontAlgn="auto" hangingPunct="1">
              <a:spcAft>
                <a:spcPts val="0"/>
              </a:spcAft>
              <a:defRPr/>
            </a:pPr>
            <a:r>
              <a:rPr lang="en-US" kern="0" dirty="0" smtClean="0">
                <a:solidFill>
                  <a:srgbClr val="FF0000"/>
                </a:solidFill>
              </a:rPr>
              <a:t>PRIMARY HAZARDS</a:t>
            </a:r>
            <a:endParaRPr lang="en-US" kern="0" dirty="0">
              <a:solidFill>
                <a:srgbClr val="FF0000"/>
              </a:solidFill>
            </a:endParaRPr>
          </a:p>
        </p:txBody>
      </p:sp>
      <p:sp>
        <p:nvSpPr>
          <p:cNvPr id="8" name="Rectangle 3"/>
          <p:cNvSpPr>
            <a:spLocks noGrp="1" noChangeArrowheads="1"/>
          </p:cNvSpPr>
          <p:nvPr>
            <p:ph idx="4294967295"/>
          </p:nvPr>
        </p:nvSpPr>
        <p:spPr>
          <a:xfrm>
            <a:off x="1295326" y="2598911"/>
            <a:ext cx="3996754" cy="2486273"/>
          </a:xfrm>
          <a:prstGeom prst="rect">
            <a:avLst/>
          </a:prstGeom>
        </p:spPr>
        <p:txBody>
          <a:bodyPr/>
          <a:lstStyle/>
          <a:p>
            <a:pPr eaLnBrk="1" hangingPunct="1">
              <a:buFont typeface="Wingdings" pitchFamily="2" charset="2"/>
              <a:buBlip>
                <a:blip r:embed="rId4"/>
              </a:buBlip>
            </a:pPr>
            <a:r>
              <a:rPr lang="en-GB" altLang="en-US" b="1" dirty="0" smtClean="0"/>
              <a:t> </a:t>
            </a:r>
            <a:r>
              <a:rPr lang="en-GB" altLang="en-US" sz="1800" b="1" dirty="0" smtClean="0"/>
              <a:t>Electric shock</a:t>
            </a:r>
          </a:p>
          <a:p>
            <a:pPr eaLnBrk="1" hangingPunct="1">
              <a:buFont typeface="Wingdings" pitchFamily="2" charset="2"/>
              <a:buBlip>
                <a:blip r:embed="rId4"/>
              </a:buBlip>
            </a:pPr>
            <a:r>
              <a:rPr lang="en-GB" altLang="en-US" sz="1800" b="1" dirty="0" smtClean="0"/>
              <a:t> Electric fire &amp; explosion</a:t>
            </a:r>
          </a:p>
          <a:p>
            <a:pPr eaLnBrk="1" hangingPunct="1">
              <a:buFont typeface="Wingdings" pitchFamily="2" charset="2"/>
              <a:buBlip>
                <a:blip r:embed="rId4"/>
              </a:buBlip>
            </a:pPr>
            <a:r>
              <a:rPr lang="en-GB" altLang="en-US" sz="1800" b="1" dirty="0" smtClean="0"/>
              <a:t> Electric flash</a:t>
            </a:r>
          </a:p>
          <a:p>
            <a:pPr eaLnBrk="1" hangingPunct="1">
              <a:buFont typeface="Wingdings" pitchFamily="2" charset="2"/>
              <a:buBlip>
                <a:blip r:embed="rId4"/>
              </a:buBlip>
            </a:pPr>
            <a:r>
              <a:rPr lang="en-GB" altLang="en-US" sz="1800" b="1" dirty="0" smtClean="0"/>
              <a:t> Electric burns</a:t>
            </a:r>
          </a:p>
        </p:txBody>
      </p:sp>
    </p:spTree>
    <p:extLst>
      <p:ext uri="{BB962C8B-B14F-4D97-AF65-F5344CB8AC3E}">
        <p14:creationId xmlns:p14="http://schemas.microsoft.com/office/powerpoint/2010/main" val="172097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slide(fromTop)">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slide(fromTop)">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slide(fromTop)">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slide(fromTop)">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187624" y="381000"/>
            <a:ext cx="7956376" cy="815752"/>
          </a:xfrm>
        </p:spPr>
        <p:txBody>
          <a:bodyPr/>
          <a:lstStyle/>
          <a:p>
            <a:pPr algn="ctr" eaLnBrk="1" hangingPunct="1"/>
            <a:r>
              <a:rPr lang="en-GB" sz="4000" b="1" dirty="0" smtClean="0"/>
              <a:t>The Hazards of Electricity</a:t>
            </a:r>
          </a:p>
        </p:txBody>
      </p:sp>
      <p:sp>
        <p:nvSpPr>
          <p:cNvPr id="7" name="Rectangle 2"/>
          <p:cNvSpPr txBox="1">
            <a:spLocks noChangeArrowheads="1"/>
          </p:cNvSpPr>
          <p:nvPr/>
        </p:nvSpPr>
        <p:spPr bwMode="auto">
          <a:xfrm>
            <a:off x="882650" y="2057400"/>
            <a:ext cx="6965950" cy="577850"/>
          </a:xfrm>
          <a:prstGeom prst="rect">
            <a:avLst/>
          </a:prstGeom>
          <a:noFill/>
          <a:ln w="9525">
            <a:noFill/>
            <a:miter lim="800000"/>
            <a:headEnd/>
            <a:tailEnd/>
          </a:ln>
        </p:spPr>
        <p:txBody>
          <a:bodyPr vert="horz" wrap="square" lIns="92075" tIns="46038" rIns="92075" bIns="46038" numCol="1" anchor="b" anchorCtr="0" compatLnSpc="1">
            <a:prstTxWarp prst="textNoShape">
              <a:avLst/>
            </a:prstTxWarp>
            <a:normAutofit fontScale="90000" lnSpcReduction="20000"/>
          </a:bodyPr>
          <a:lstStyle>
            <a:lvl1pPr algn="ctr" rtl="0" eaLnBrk="0" fontAlgn="base" hangingPunct="0">
              <a:spcBef>
                <a:spcPct val="0"/>
              </a:spcBef>
              <a:spcAft>
                <a:spcPct val="0"/>
              </a:spcAft>
              <a:defRPr sz="4000" b="1">
                <a:solidFill>
                  <a:srgbClr val="000000"/>
                </a:solidFill>
                <a:latin typeface="Calibri" pitchFamily="34" charset="0"/>
                <a:ea typeface="+mj-ea"/>
                <a:cs typeface="Calibri" pitchFamily="34" charset="0"/>
              </a:defRPr>
            </a:lvl1pPr>
            <a:lvl2pPr algn="r" rtl="0" eaLnBrk="0" fontAlgn="base" hangingPunct="0">
              <a:spcBef>
                <a:spcPct val="0"/>
              </a:spcBef>
              <a:spcAft>
                <a:spcPct val="0"/>
              </a:spcAft>
              <a:defRPr sz="4400" b="1">
                <a:solidFill>
                  <a:srgbClr val="000066"/>
                </a:solidFill>
                <a:latin typeface="Tahoma" pitchFamily="34" charset="0"/>
              </a:defRPr>
            </a:lvl2pPr>
            <a:lvl3pPr algn="r" rtl="0" eaLnBrk="0" fontAlgn="base" hangingPunct="0">
              <a:spcBef>
                <a:spcPct val="0"/>
              </a:spcBef>
              <a:spcAft>
                <a:spcPct val="0"/>
              </a:spcAft>
              <a:defRPr sz="4400" b="1">
                <a:solidFill>
                  <a:srgbClr val="000066"/>
                </a:solidFill>
                <a:latin typeface="Tahoma" pitchFamily="34" charset="0"/>
              </a:defRPr>
            </a:lvl3pPr>
            <a:lvl4pPr algn="r" rtl="0" eaLnBrk="0" fontAlgn="base" hangingPunct="0">
              <a:spcBef>
                <a:spcPct val="0"/>
              </a:spcBef>
              <a:spcAft>
                <a:spcPct val="0"/>
              </a:spcAft>
              <a:defRPr sz="4400" b="1">
                <a:solidFill>
                  <a:srgbClr val="000066"/>
                </a:solidFill>
                <a:latin typeface="Tahoma" pitchFamily="34" charset="0"/>
              </a:defRPr>
            </a:lvl4pPr>
            <a:lvl5pPr algn="r" rtl="0" eaLnBrk="0" fontAlgn="base" hangingPunct="0">
              <a:spcBef>
                <a:spcPct val="0"/>
              </a:spcBef>
              <a:spcAft>
                <a:spcPct val="0"/>
              </a:spcAft>
              <a:defRPr sz="4400" b="1">
                <a:solidFill>
                  <a:srgbClr val="000066"/>
                </a:solidFill>
                <a:latin typeface="Tahoma" pitchFamily="34" charset="0"/>
              </a:defRPr>
            </a:lvl5pPr>
            <a:lvl6pPr marL="457200" algn="r" rtl="0" fontAlgn="base">
              <a:spcBef>
                <a:spcPct val="0"/>
              </a:spcBef>
              <a:spcAft>
                <a:spcPct val="0"/>
              </a:spcAft>
              <a:defRPr sz="4400" b="1">
                <a:solidFill>
                  <a:srgbClr val="000066"/>
                </a:solidFill>
                <a:latin typeface="Tahoma" pitchFamily="34" charset="0"/>
              </a:defRPr>
            </a:lvl6pPr>
            <a:lvl7pPr marL="914400" algn="r" rtl="0" fontAlgn="base">
              <a:spcBef>
                <a:spcPct val="0"/>
              </a:spcBef>
              <a:spcAft>
                <a:spcPct val="0"/>
              </a:spcAft>
              <a:defRPr sz="4400" b="1">
                <a:solidFill>
                  <a:srgbClr val="000066"/>
                </a:solidFill>
                <a:latin typeface="Tahoma" pitchFamily="34" charset="0"/>
              </a:defRPr>
            </a:lvl7pPr>
            <a:lvl8pPr marL="1371600" algn="r" rtl="0" fontAlgn="base">
              <a:spcBef>
                <a:spcPct val="0"/>
              </a:spcBef>
              <a:spcAft>
                <a:spcPct val="0"/>
              </a:spcAft>
              <a:defRPr sz="4400" b="1">
                <a:solidFill>
                  <a:srgbClr val="000066"/>
                </a:solidFill>
                <a:latin typeface="Tahoma" pitchFamily="34" charset="0"/>
              </a:defRPr>
            </a:lvl8pPr>
            <a:lvl9pPr marL="1828800" algn="r" rtl="0" fontAlgn="base">
              <a:spcBef>
                <a:spcPct val="0"/>
              </a:spcBef>
              <a:spcAft>
                <a:spcPct val="0"/>
              </a:spcAft>
              <a:defRPr sz="4400" b="1">
                <a:solidFill>
                  <a:srgbClr val="000066"/>
                </a:solidFill>
                <a:latin typeface="Tahoma" pitchFamily="34" charset="0"/>
              </a:defRPr>
            </a:lvl9pPr>
          </a:lstStyle>
          <a:p>
            <a:pPr eaLnBrk="1" fontAlgn="auto" hangingPunct="1">
              <a:spcAft>
                <a:spcPts val="0"/>
              </a:spcAft>
              <a:defRPr/>
            </a:pPr>
            <a:r>
              <a:rPr lang="en-GB" altLang="en-US" kern="0" dirty="0" smtClean="0">
                <a:solidFill>
                  <a:schemeClr val="accent1">
                    <a:tint val="88000"/>
                    <a:satMod val="150000"/>
                  </a:schemeClr>
                </a:solidFill>
                <a:latin typeface="Century Gothic" pitchFamily="34" charset="0"/>
              </a:rPr>
              <a:t>Secondary Hazards</a:t>
            </a:r>
          </a:p>
        </p:txBody>
      </p:sp>
      <p:sp>
        <p:nvSpPr>
          <p:cNvPr id="9" name="Rectangle 3"/>
          <p:cNvSpPr>
            <a:spLocks noGrp="1" noChangeArrowheads="1"/>
          </p:cNvSpPr>
          <p:nvPr>
            <p:ph idx="4294967295"/>
          </p:nvPr>
        </p:nvSpPr>
        <p:spPr>
          <a:xfrm>
            <a:off x="1371600" y="2698576"/>
            <a:ext cx="7772400" cy="4114800"/>
          </a:xfrm>
          <a:prstGeom prst="rect">
            <a:avLst/>
          </a:prstGeom>
        </p:spPr>
        <p:txBody>
          <a:bodyPr/>
          <a:lstStyle/>
          <a:p>
            <a:pPr eaLnBrk="1" hangingPunct="1"/>
            <a:r>
              <a:rPr lang="en-GB" altLang="en-US" sz="1800" dirty="0" smtClean="0"/>
              <a:t>Person falling from height</a:t>
            </a:r>
          </a:p>
          <a:p>
            <a:pPr eaLnBrk="1" hangingPunct="1"/>
            <a:r>
              <a:rPr lang="en-GB" altLang="en-US" sz="1800" dirty="0" smtClean="0"/>
              <a:t>Dropping of tools &amp; objects</a:t>
            </a:r>
          </a:p>
          <a:p>
            <a:pPr eaLnBrk="1" hangingPunct="1"/>
            <a:r>
              <a:rPr lang="en-GB" altLang="en-US" sz="1800" dirty="0" smtClean="0"/>
              <a:t>Health hazards due to release of toxic gas &amp; production of UV rays</a:t>
            </a:r>
          </a:p>
          <a:p>
            <a:pPr eaLnBrk="1" hangingPunct="1"/>
            <a:r>
              <a:rPr lang="en-GB" altLang="en-US" sz="1800" dirty="0" smtClean="0"/>
              <a:t>Psychological effects</a:t>
            </a:r>
          </a:p>
          <a:p>
            <a:pPr eaLnBrk="1" hangingPunct="1">
              <a:buFont typeface="Wingdings" pitchFamily="2" charset="2"/>
              <a:buNone/>
            </a:pPr>
            <a:r>
              <a:rPr lang="en-GB" altLang="en-US" sz="1800" dirty="0" smtClean="0"/>
              <a:t>				</a:t>
            </a:r>
          </a:p>
        </p:txBody>
      </p:sp>
    </p:spTree>
    <p:extLst>
      <p:ext uri="{BB962C8B-B14F-4D97-AF65-F5344CB8AC3E}">
        <p14:creationId xmlns:p14="http://schemas.microsoft.com/office/powerpoint/2010/main" val="342769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slide(fromRight)">
                                      <p:cBhvr>
                                        <p:cTn id="13" dur="500"/>
                                        <p:tgtEl>
                                          <p:spTgt spid="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grpId="0" nodeType="click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slide(fromRight)">
                                      <p:cBhvr>
                                        <p:cTn id="18" dur="500"/>
                                        <p:tgtEl>
                                          <p:spTgt spid="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2"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slide(fromRight)">
                                      <p:cBhvr>
                                        <p:cTn id="23" dur="500"/>
                                        <p:tgtEl>
                                          <p:spTgt spid="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2" fill="hold" grpId="0"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slide(fromRight)">
                                      <p:cBhvr>
                                        <p:cTn id="28" dur="500"/>
                                        <p:tgtEl>
                                          <p:spTgt spid="9">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2" fill="hold" grpId="0" nodeType="click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animEffect transition="in" filter="slide(fromRight)">
                                      <p:cBhvr>
                                        <p:cTn id="33"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9" grpId="0" build="p"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1331640" y="1268760"/>
            <a:ext cx="7488832" cy="5160617"/>
          </a:xfrm>
        </p:spPr>
        <p:txBody>
          <a:bodyPr>
            <a:normAutofit/>
          </a:bodyPr>
          <a:lstStyle/>
          <a:p>
            <a:pPr>
              <a:buFont typeface="Arial" pitchFamily="34" charset="0"/>
              <a:buChar char="•"/>
            </a:pPr>
            <a:r>
              <a:rPr lang="en-US" b="1" dirty="0" smtClean="0"/>
              <a:t>Voltage</a:t>
            </a:r>
            <a:r>
              <a:rPr lang="en-US" dirty="0" smtClean="0"/>
              <a:t> – the higher the voltage, the greater </a:t>
            </a:r>
            <a:r>
              <a:rPr lang="en-GB" dirty="0" smtClean="0"/>
              <a:t>the current</a:t>
            </a:r>
          </a:p>
          <a:p>
            <a:pPr>
              <a:spcBef>
                <a:spcPts val="1800"/>
              </a:spcBef>
              <a:buFont typeface="Arial" pitchFamily="34" charset="0"/>
              <a:buChar char="•"/>
            </a:pPr>
            <a:r>
              <a:rPr lang="en-US" b="1" dirty="0" smtClean="0"/>
              <a:t>Duration</a:t>
            </a:r>
            <a:r>
              <a:rPr lang="en-US" dirty="0" smtClean="0"/>
              <a:t> – the length of time that a person is exposed </a:t>
            </a:r>
          </a:p>
          <a:p>
            <a:pPr>
              <a:spcBef>
                <a:spcPts val="1800"/>
              </a:spcBef>
              <a:buFont typeface="Arial" pitchFamily="34" charset="0"/>
              <a:buChar char="•"/>
            </a:pPr>
            <a:r>
              <a:rPr lang="en-US" b="1" dirty="0" smtClean="0"/>
              <a:t>Resistance</a:t>
            </a:r>
            <a:r>
              <a:rPr lang="en-US" dirty="0" smtClean="0"/>
              <a:t> – skin condition, clothing, etc.</a:t>
            </a:r>
          </a:p>
          <a:p>
            <a:pPr>
              <a:spcBef>
                <a:spcPts val="1800"/>
              </a:spcBef>
              <a:buFont typeface="Arial" pitchFamily="34" charset="0"/>
              <a:buChar char="•"/>
            </a:pPr>
            <a:r>
              <a:rPr lang="en-GB" b="1" dirty="0" smtClean="0"/>
              <a:t>Environmental factors</a:t>
            </a:r>
            <a:r>
              <a:rPr lang="en-GB" dirty="0" smtClean="0"/>
              <a:t> – metal surfaces, humidity, etc.</a:t>
            </a:r>
          </a:p>
          <a:p>
            <a:pPr>
              <a:spcBef>
                <a:spcPts val="1800"/>
              </a:spcBef>
              <a:buFont typeface="Arial" pitchFamily="34" charset="0"/>
              <a:buChar char="•"/>
            </a:pPr>
            <a:endParaRPr lang="en-GB" dirty="0" smtClean="0"/>
          </a:p>
          <a:p>
            <a:pPr>
              <a:buNone/>
            </a:pPr>
            <a:endParaRPr lang="en-GB" dirty="0"/>
          </a:p>
        </p:txBody>
      </p:sp>
      <p:sp>
        <p:nvSpPr>
          <p:cNvPr id="31746" name="Rectangle 2"/>
          <p:cNvSpPr>
            <a:spLocks noGrp="1" noChangeArrowheads="1"/>
          </p:cNvSpPr>
          <p:nvPr>
            <p:ph type="title"/>
          </p:nvPr>
        </p:nvSpPr>
        <p:spPr>
          <a:xfrm>
            <a:off x="1143000" y="260648"/>
            <a:ext cx="8001000" cy="815752"/>
          </a:xfrm>
        </p:spPr>
        <p:txBody>
          <a:bodyPr/>
          <a:lstStyle/>
          <a:p>
            <a:pPr algn="ctr" eaLnBrk="1" hangingPunct="1"/>
            <a:r>
              <a:rPr lang="en-GB" sz="3600" b="1" dirty="0" smtClean="0"/>
              <a:t>Severity of Shock Influenced By:</a:t>
            </a:r>
          </a:p>
        </p:txBody>
      </p:sp>
    </p:spTree>
    <p:extLst>
      <p:ext uri="{BB962C8B-B14F-4D97-AF65-F5344CB8AC3E}">
        <p14:creationId xmlns:p14="http://schemas.microsoft.com/office/powerpoint/2010/main" val="14870912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295400" y="2076450"/>
            <a:ext cx="6400800" cy="4038600"/>
          </a:xfrm>
          <a:prstGeom prst="rect">
            <a:avLst/>
          </a:prstGeom>
          <a:solidFill>
            <a:schemeClr val="accent3">
              <a:lumMod val="95000"/>
            </a:schemeClr>
          </a:solidFill>
          <a:ln w="12700" cap="flat" cmpd="sng" algn="ctr">
            <a:noFill/>
            <a:prstDash val="solid"/>
            <a:round/>
            <a:headEnd type="none" w="med" len="med"/>
            <a:tailEnd type="none" w="med" len="med"/>
          </a:ln>
          <a:effectLst>
            <a:glow rad="635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eaLnBrk="0" hangingPunct="0">
              <a:defRPr/>
            </a:pPr>
            <a:endParaRPr lang="en-US" dirty="0">
              <a:cs typeface="Arial" charset="0"/>
            </a:endParaRPr>
          </a:p>
        </p:txBody>
      </p:sp>
      <p:sp>
        <p:nvSpPr>
          <p:cNvPr id="13" name="Rectangle 12"/>
          <p:cNvSpPr/>
          <p:nvPr/>
        </p:nvSpPr>
        <p:spPr bwMode="auto">
          <a:xfrm>
            <a:off x="609600" y="914400"/>
            <a:ext cx="7772400" cy="990600"/>
          </a:xfrm>
          <a:prstGeom prst="rect">
            <a:avLst/>
          </a:prstGeom>
          <a:solidFill>
            <a:srgbClr val="002060"/>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hangingPunct="0">
              <a:defRPr/>
            </a:pPr>
            <a:r>
              <a:rPr lang="en-US" sz="2800" b="1" kern="0"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ea typeface="+mj-ea"/>
                <a:cs typeface="+mj-cs"/>
              </a:rPr>
              <a:t>Accident / incident Reporting</a:t>
            </a:r>
            <a:endParaRPr lang="en-US"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cs typeface="Arial" charset="0"/>
            </a:endParaRPr>
          </a:p>
        </p:txBody>
      </p:sp>
      <p:sp>
        <p:nvSpPr>
          <p:cNvPr id="18" name="Rectangle 17"/>
          <p:cNvSpPr/>
          <p:nvPr/>
        </p:nvSpPr>
        <p:spPr bwMode="auto">
          <a:xfrm>
            <a:off x="1524000" y="2326523"/>
            <a:ext cx="5943600" cy="3505200"/>
          </a:xfrm>
          <a:prstGeom prst="rect">
            <a:avLst/>
          </a:prstGeom>
          <a:solidFill>
            <a:schemeClr val="accent2"/>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hangingPunct="0">
              <a:defRPr/>
            </a:pPr>
            <a:r>
              <a:rPr lang="en-US" sz="36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If you see an incident</a:t>
            </a:r>
          </a:p>
        </p:txBody>
      </p:sp>
      <p:sp>
        <p:nvSpPr>
          <p:cNvPr id="19" name="Rectangle 18"/>
          <p:cNvSpPr/>
          <p:nvPr/>
        </p:nvSpPr>
        <p:spPr bwMode="auto">
          <a:xfrm>
            <a:off x="1524000" y="3493049"/>
            <a:ext cx="5943600" cy="2362201"/>
          </a:xfrm>
          <a:prstGeom prst="rect">
            <a:avLst/>
          </a:prstGeom>
          <a:solidFill>
            <a:srgbClr val="FF3300"/>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eaLnBrk="0" hangingPunct="0">
              <a:defRPr/>
            </a:pPr>
            <a:endParaRPr lang="en-US" sz="32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endParaRPr>
          </a:p>
        </p:txBody>
      </p:sp>
      <p:sp>
        <p:nvSpPr>
          <p:cNvPr id="25" name="Rectangle 24"/>
          <p:cNvSpPr/>
          <p:nvPr/>
        </p:nvSpPr>
        <p:spPr>
          <a:xfrm>
            <a:off x="1752600" y="3763069"/>
            <a:ext cx="5486400" cy="584775"/>
          </a:xfrm>
          <a:prstGeom prst="rect">
            <a:avLst/>
          </a:prstGeom>
        </p:spPr>
        <p:txBody>
          <a:bodyPr>
            <a:spAutoFit/>
          </a:bodyPr>
          <a:lstStyle/>
          <a:p>
            <a:pPr algn="ctr" eaLnBrk="0" hangingPunct="0">
              <a:defRPr/>
            </a:pPr>
            <a:r>
              <a:rPr lang="en-US" sz="3200" b="1" spc="50" dirty="0">
                <a:ln w="13500">
                  <a:solidFill>
                    <a:srgbClr val="D90025">
                      <a:shade val="2500"/>
                      <a:alpha val="6500"/>
                    </a:srgbClr>
                  </a:solidFill>
                  <a:prstDash val="solid"/>
                </a:ln>
                <a:solidFill>
                  <a:srgbClr val="D90025">
                    <a:tint val="3000"/>
                    <a:alpha val="95000"/>
                  </a:srgbClr>
                </a:solidFill>
                <a:effectLst>
                  <a:innerShdw blurRad="50900" dist="38500" dir="13500000">
                    <a:srgbClr val="000000">
                      <a:alpha val="60000"/>
                    </a:srgbClr>
                  </a:innerShdw>
                </a:effectLst>
                <a:latin typeface="Arial"/>
                <a:cs typeface="Arial" charset="0"/>
              </a:rPr>
              <a:t>Inform your supervisor</a:t>
            </a:r>
          </a:p>
        </p:txBody>
      </p:sp>
    </p:spTree>
    <p:extLst>
      <p:ext uri="{BB962C8B-B14F-4D97-AF65-F5344CB8AC3E}">
        <p14:creationId xmlns:p14="http://schemas.microsoft.com/office/powerpoint/2010/main" val="248104119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762000" y="1600200"/>
            <a:ext cx="8229600" cy="4525963"/>
          </a:xfrm>
        </p:spPr>
        <p:txBody>
          <a:bodyPr/>
          <a:lstStyle/>
          <a:p>
            <a:r>
              <a:rPr lang="en-US" b="1" dirty="0" smtClean="0">
                <a:solidFill>
                  <a:srgbClr val="0070C0"/>
                </a:solidFill>
              </a:rPr>
              <a:t>Conductors:</a:t>
            </a:r>
          </a:p>
          <a:p>
            <a:pPr lvl="1"/>
            <a:r>
              <a:rPr lang="en-US" dirty="0" smtClean="0"/>
              <a:t>A material that allows electricity to flow easily:- e.g. cooper, steel, water</a:t>
            </a:r>
          </a:p>
          <a:p>
            <a:endParaRPr lang="en-US" dirty="0" smtClean="0"/>
          </a:p>
          <a:p>
            <a:r>
              <a:rPr lang="en-US" b="1" dirty="0" smtClean="0">
                <a:solidFill>
                  <a:srgbClr val="0070C0"/>
                </a:solidFill>
              </a:rPr>
              <a:t>Insulators:</a:t>
            </a:r>
          </a:p>
          <a:p>
            <a:pPr lvl="1"/>
            <a:r>
              <a:rPr lang="en-US" dirty="0" smtClean="0"/>
              <a:t>Materials </a:t>
            </a:r>
            <a:r>
              <a:rPr lang="en-US" dirty="0"/>
              <a:t>that </a:t>
            </a:r>
            <a:r>
              <a:rPr lang="en-US" dirty="0" smtClean="0"/>
              <a:t>not allows </a:t>
            </a:r>
            <a:r>
              <a:rPr lang="en-US" dirty="0"/>
              <a:t>electricity to flow easily</a:t>
            </a:r>
            <a:r>
              <a:rPr lang="en-US" dirty="0" smtClean="0"/>
              <a:t>: e.g. plastic, rubber, wood.</a:t>
            </a:r>
            <a:endParaRPr lang="en-IN" dirty="0"/>
          </a:p>
        </p:txBody>
      </p:sp>
      <p:sp>
        <p:nvSpPr>
          <p:cNvPr id="3" name="Title 2"/>
          <p:cNvSpPr>
            <a:spLocks noGrp="1"/>
          </p:cNvSpPr>
          <p:nvPr>
            <p:ph type="title"/>
          </p:nvPr>
        </p:nvSpPr>
        <p:spPr/>
        <p:txBody>
          <a:bodyPr/>
          <a:lstStyle/>
          <a:p>
            <a:r>
              <a:rPr lang="en-US" b="1" dirty="0" smtClean="0"/>
              <a:t>Electrical Terms…</a:t>
            </a:r>
            <a:endParaRPr lang="en-IN" b="1" dirty="0"/>
          </a:p>
        </p:txBody>
      </p:sp>
    </p:spTree>
    <p:extLst>
      <p:ext uri="{BB962C8B-B14F-4D97-AF65-F5344CB8AC3E}">
        <p14:creationId xmlns:p14="http://schemas.microsoft.com/office/powerpoint/2010/main" val="325828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457200" y="914400"/>
            <a:ext cx="7772400" cy="1143000"/>
          </a:xfrm>
          <a:prstGeom prst="rect">
            <a:avLst/>
          </a:prstGeom>
          <a:solidFill>
            <a:schemeClr val="accent3">
              <a:lumMod val="95000"/>
            </a:schemeClr>
          </a:solidFill>
          <a:ln w="12700" cap="flat" cmpd="sng" algn="ctr">
            <a:noFill/>
            <a:prstDash val="solid"/>
            <a:round/>
            <a:headEnd type="none" w="med" len="med"/>
            <a:tailEnd type="none" w="med" len="med"/>
          </a:ln>
          <a:effectLst>
            <a:glow rad="635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eaLnBrk="0" hangingPunct="0">
              <a:defRPr/>
            </a:pPr>
            <a:endParaRPr lang="en-US" dirty="0">
              <a:cs typeface="Arial" charset="0"/>
            </a:endParaRPr>
          </a:p>
        </p:txBody>
      </p:sp>
      <p:sp>
        <p:nvSpPr>
          <p:cNvPr id="11" name="Rectangle 10"/>
          <p:cNvSpPr/>
          <p:nvPr/>
        </p:nvSpPr>
        <p:spPr bwMode="auto">
          <a:xfrm>
            <a:off x="990600" y="1219200"/>
            <a:ext cx="7010400" cy="533400"/>
          </a:xfrm>
          <a:prstGeom prst="rect">
            <a:avLst/>
          </a:prstGeom>
          <a:solidFill>
            <a:schemeClr val="accent6">
              <a:lumMod val="50000"/>
            </a:schemeClr>
          </a:solidFill>
          <a:ln w="12700" cap="flat" cmpd="sng" algn="ctr">
            <a:noFill/>
            <a:prstDash val="solid"/>
            <a:round/>
            <a:headEnd type="none" w="med" len="med"/>
            <a:tailEnd type="none" w="med" len="med"/>
          </a:ln>
          <a:effectLst>
            <a:glow rad="635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sz="2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Electrical </a:t>
            </a:r>
            <a:r>
              <a:rPr lang="en-US" sz="2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Safety.</a:t>
            </a:r>
          </a:p>
        </p:txBody>
      </p:sp>
      <p:sp>
        <p:nvSpPr>
          <p:cNvPr id="12" name="Rectangle 11"/>
          <p:cNvSpPr/>
          <p:nvPr/>
        </p:nvSpPr>
        <p:spPr bwMode="auto">
          <a:xfrm>
            <a:off x="609600" y="2362201"/>
            <a:ext cx="7772400" cy="3581399"/>
          </a:xfrm>
          <a:prstGeom prst="rect">
            <a:avLst/>
          </a:prstGeom>
          <a:solidFill>
            <a:schemeClr val="accent3">
              <a:lumMod val="95000"/>
            </a:schemeClr>
          </a:solidFill>
          <a:ln w="12700" cap="flat" cmpd="sng" algn="ctr">
            <a:noFill/>
            <a:prstDash val="solid"/>
            <a:round/>
            <a:headEnd type="none" w="med" len="med"/>
            <a:tailEnd type="none" w="med" len="med"/>
          </a:ln>
          <a:effectLst>
            <a:glow rad="635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eaLnBrk="0" hangingPunct="0">
              <a:defRPr/>
            </a:pPr>
            <a:endParaRPr lang="en-US" dirty="0">
              <a:cs typeface="Arial" charset="0"/>
            </a:endParaRPr>
          </a:p>
        </p:txBody>
      </p:sp>
      <p:sp>
        <p:nvSpPr>
          <p:cNvPr id="87049" name="Text Box 2"/>
          <p:cNvSpPr txBox="1">
            <a:spLocks noChangeArrowheads="1"/>
          </p:cNvSpPr>
          <p:nvPr/>
        </p:nvSpPr>
        <p:spPr bwMode="auto">
          <a:xfrm>
            <a:off x="2133600" y="2590800"/>
            <a:ext cx="904875" cy="914400"/>
          </a:xfrm>
          <a:prstGeom prst="rect">
            <a:avLst/>
          </a:prstGeom>
          <a:noFill/>
          <a:ln w="9525">
            <a:noFill/>
            <a:round/>
            <a:headEnd/>
            <a:tailEnd/>
          </a:ln>
        </p:spPr>
        <p:txBody>
          <a:bodyPr lIns="0" tIns="0" rIns="0" bIns="0">
            <a:spAutoFit/>
          </a:bodyPr>
          <a:lstStyle/>
          <a:p>
            <a:pPr defTabSz="457200" eaLnBrk="0" hangingPunct="0">
              <a:lnSpc>
                <a:spcPct val="90000"/>
              </a:lnSpc>
              <a:buClr>
                <a:srgbClr val="0000FF"/>
              </a:buClr>
              <a:buSzPct val="100000"/>
              <a:buFont typeface="Trebuchet MS"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dirty="0">
                <a:solidFill>
                  <a:srgbClr val="000066"/>
                </a:solidFill>
                <a:latin typeface="Trebuchet MS" pitchFamily="34" charset="0"/>
              </a:rPr>
              <a:t>Connections must be well protected &amp; covered.</a:t>
            </a:r>
          </a:p>
          <a:p>
            <a:pPr defTabSz="457200" eaLnBrk="0" hangingPunct="0">
              <a:lnSpc>
                <a:spcPct val="90000"/>
              </a:lnSpc>
              <a:buClr>
                <a:srgbClr val="0000FF"/>
              </a:buClr>
              <a:buSzPct val="100000"/>
              <a:buFont typeface="Trebuchet MS"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solidFill>
                <a:srgbClr val="000066"/>
              </a:solidFill>
              <a:latin typeface="Trebuchet MS" pitchFamily="34" charset="0"/>
            </a:endParaRPr>
          </a:p>
          <a:p>
            <a:pPr defTabSz="457200" eaLnBrk="0" hangingPunct="0">
              <a:lnSpc>
                <a:spcPct val="90000"/>
              </a:lnSpc>
              <a:buClr>
                <a:srgbClr val="0000FF"/>
              </a:buClr>
              <a:buSzPct val="100000"/>
              <a:buFont typeface="Trebuchet MS"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solidFill>
                <a:srgbClr val="000066"/>
              </a:solidFill>
              <a:latin typeface="Trebuchet MS" pitchFamily="34" charset="0"/>
            </a:endParaRPr>
          </a:p>
        </p:txBody>
      </p:sp>
      <p:pic>
        <p:nvPicPr>
          <p:cNvPr id="87050" name="Picture 5"/>
          <p:cNvPicPr>
            <a:picLocks noChangeAspect="1" noChangeArrowheads="1"/>
          </p:cNvPicPr>
          <p:nvPr/>
        </p:nvPicPr>
        <p:blipFill>
          <a:blip r:embed="rId2"/>
          <a:srcRect/>
          <a:stretch>
            <a:fillRect/>
          </a:stretch>
        </p:blipFill>
        <p:spPr bwMode="auto">
          <a:xfrm>
            <a:off x="838200" y="4648200"/>
            <a:ext cx="1123950" cy="841375"/>
          </a:xfrm>
          <a:prstGeom prst="rect">
            <a:avLst/>
          </a:prstGeom>
          <a:noFill/>
          <a:ln w="9525">
            <a:noFill/>
            <a:round/>
            <a:headEnd/>
            <a:tailEnd/>
          </a:ln>
        </p:spPr>
      </p:pic>
      <p:sp>
        <p:nvSpPr>
          <p:cNvPr id="87051" name="Text Box 6"/>
          <p:cNvSpPr txBox="1">
            <a:spLocks noChangeArrowheads="1"/>
          </p:cNvSpPr>
          <p:nvPr/>
        </p:nvSpPr>
        <p:spPr bwMode="auto">
          <a:xfrm>
            <a:off x="762000" y="5562600"/>
            <a:ext cx="2165350" cy="314325"/>
          </a:xfrm>
          <a:prstGeom prst="rect">
            <a:avLst/>
          </a:prstGeom>
          <a:noFill/>
          <a:ln w="9525">
            <a:noFill/>
            <a:round/>
            <a:headEnd/>
            <a:tailEnd/>
          </a:ln>
        </p:spPr>
        <p:txBody>
          <a:bodyPr lIns="0" tIns="0" rIns="0" bIns="0">
            <a:spAutoFit/>
          </a:bodyPr>
          <a:lstStyle/>
          <a:p>
            <a:pPr algn="ctr" defTabSz="457200" eaLnBrk="0" hangingPunct="0">
              <a:lnSpc>
                <a:spcPct val="85000"/>
              </a:lnSpc>
              <a:buClr>
                <a:srgbClr val="0000FF"/>
              </a:buClr>
              <a:buSzPct val="100000"/>
              <a:buFont typeface="Trebuchet MS"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200" i="1" dirty="0">
                <a:solidFill>
                  <a:srgbClr val="000066"/>
                </a:solidFill>
                <a:latin typeface="Trebuchet MS" pitchFamily="34" charset="0"/>
              </a:rPr>
              <a:t>Ensure power tools are</a:t>
            </a:r>
          </a:p>
          <a:p>
            <a:pPr algn="ctr" defTabSz="457200" eaLnBrk="0" hangingPunct="0">
              <a:lnSpc>
                <a:spcPct val="85000"/>
              </a:lnSpc>
              <a:buClr>
                <a:srgbClr val="0000FF"/>
              </a:buClr>
              <a:buSzPct val="100000"/>
              <a:buFont typeface="Trebuchet MS"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200" i="1" dirty="0">
                <a:solidFill>
                  <a:srgbClr val="000066"/>
                </a:solidFill>
                <a:latin typeface="Trebuchet MS" pitchFamily="34" charset="0"/>
              </a:rPr>
              <a:t>inspected “PRIOR” to use.</a:t>
            </a:r>
          </a:p>
        </p:txBody>
      </p:sp>
      <p:pic>
        <p:nvPicPr>
          <p:cNvPr id="87052" name="Picture 7"/>
          <p:cNvPicPr>
            <a:picLocks noChangeAspect="1" noChangeArrowheads="1"/>
          </p:cNvPicPr>
          <p:nvPr/>
        </p:nvPicPr>
        <p:blipFill>
          <a:blip r:embed="rId3"/>
          <a:srcRect/>
          <a:stretch>
            <a:fillRect/>
          </a:stretch>
        </p:blipFill>
        <p:spPr bwMode="auto">
          <a:xfrm>
            <a:off x="7086600" y="5029200"/>
            <a:ext cx="990600" cy="869950"/>
          </a:xfrm>
          <a:prstGeom prst="rect">
            <a:avLst/>
          </a:prstGeom>
          <a:noFill/>
          <a:ln w="9525">
            <a:noFill/>
            <a:round/>
            <a:headEnd/>
            <a:tailEnd/>
          </a:ln>
        </p:spPr>
      </p:pic>
      <p:pic>
        <p:nvPicPr>
          <p:cNvPr id="87053" name="Picture 8"/>
          <p:cNvPicPr>
            <a:picLocks noChangeAspect="1" noChangeArrowheads="1"/>
          </p:cNvPicPr>
          <p:nvPr/>
        </p:nvPicPr>
        <p:blipFill>
          <a:blip r:embed="rId4"/>
          <a:srcRect/>
          <a:stretch>
            <a:fillRect/>
          </a:stretch>
        </p:blipFill>
        <p:spPr bwMode="auto">
          <a:xfrm>
            <a:off x="762000" y="2514600"/>
            <a:ext cx="1273175" cy="925513"/>
          </a:xfrm>
          <a:prstGeom prst="rect">
            <a:avLst/>
          </a:prstGeom>
          <a:noFill/>
          <a:ln w="9525">
            <a:noFill/>
            <a:round/>
            <a:headEnd/>
            <a:tailEnd/>
          </a:ln>
        </p:spPr>
      </p:pic>
      <p:sp>
        <p:nvSpPr>
          <p:cNvPr id="87054" name="Text Box 10"/>
          <p:cNvSpPr txBox="1">
            <a:spLocks noChangeArrowheads="1"/>
          </p:cNvSpPr>
          <p:nvPr/>
        </p:nvSpPr>
        <p:spPr bwMode="auto">
          <a:xfrm>
            <a:off x="5638800" y="4495800"/>
            <a:ext cx="2508250" cy="422275"/>
          </a:xfrm>
          <a:prstGeom prst="rect">
            <a:avLst/>
          </a:prstGeom>
          <a:solidFill>
            <a:srgbClr val="FF0000"/>
          </a:solidFill>
          <a:ln w="9525">
            <a:noFill/>
            <a:round/>
            <a:headEnd/>
            <a:tailEnd/>
          </a:ln>
        </p:spPr>
        <p:txBody>
          <a:bodyPr lIns="45720" tIns="46800" rIns="45720" bIns="46800">
            <a:spAutoFit/>
          </a:bodyPr>
          <a:lstStyle/>
          <a:p>
            <a:pPr algn="ctr" defTabSz="457200">
              <a:lnSpc>
                <a:spcPct val="85000"/>
              </a:lnSpc>
              <a:buClr>
                <a:srgbClr val="FFFFFF"/>
              </a:buClr>
              <a:buSzPct val="100000"/>
              <a:buFont typeface="Trebuchet MS"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i="1" dirty="0">
                <a:solidFill>
                  <a:srgbClr val="FFFFFF"/>
                </a:solidFill>
                <a:latin typeface="Trebuchet MS" pitchFamily="34" charset="0"/>
              </a:rPr>
              <a:t>Do Not Touch Electrical Appliances if You Are Not Authorized &amp; Competent</a:t>
            </a:r>
            <a:r>
              <a:rPr lang="en-US" altLang="en-US" sz="1400" dirty="0">
                <a:latin typeface="Arial" pitchFamily="34" charset="0"/>
              </a:rPr>
              <a:t> </a:t>
            </a:r>
          </a:p>
        </p:txBody>
      </p:sp>
      <p:sp>
        <p:nvSpPr>
          <p:cNvPr id="87055" name="Text Box 11"/>
          <p:cNvSpPr txBox="1">
            <a:spLocks noChangeArrowheads="1"/>
          </p:cNvSpPr>
          <p:nvPr/>
        </p:nvSpPr>
        <p:spPr bwMode="auto">
          <a:xfrm>
            <a:off x="3733800" y="5334000"/>
            <a:ext cx="1470025" cy="419100"/>
          </a:xfrm>
          <a:prstGeom prst="rect">
            <a:avLst/>
          </a:prstGeom>
          <a:noFill/>
          <a:ln w="9525">
            <a:noFill/>
            <a:round/>
            <a:headEnd/>
            <a:tailEnd/>
          </a:ln>
        </p:spPr>
        <p:txBody>
          <a:bodyPr lIns="0" tIns="0" rIns="0" bIns="0">
            <a:spAutoFit/>
          </a:bodyPr>
          <a:lstStyle/>
          <a:p>
            <a:pPr algn="ctr" defTabSz="457200" eaLnBrk="0" hangingPunct="0">
              <a:lnSpc>
                <a:spcPct val="85000"/>
              </a:lnSpc>
              <a:buClr>
                <a:srgbClr val="0000FF"/>
              </a:buClr>
              <a:buSzPct val="100000"/>
              <a:buFont typeface="Trebuchet MS"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600" i="1" dirty="0">
                <a:solidFill>
                  <a:srgbClr val="000066"/>
                </a:solidFill>
                <a:latin typeface="Trebuchet MS" pitchFamily="34" charset="0"/>
              </a:rPr>
              <a:t>Ensure power</a:t>
            </a:r>
          </a:p>
          <a:p>
            <a:pPr algn="ctr" defTabSz="457200" eaLnBrk="0" hangingPunct="0">
              <a:lnSpc>
                <a:spcPct val="85000"/>
              </a:lnSpc>
              <a:buClr>
                <a:srgbClr val="0000FF"/>
              </a:buClr>
              <a:buSzPct val="100000"/>
              <a:buFont typeface="Trebuchet MS"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600" i="1" dirty="0">
                <a:solidFill>
                  <a:srgbClr val="000066"/>
                </a:solidFill>
                <a:latin typeface="Trebuchet MS" pitchFamily="34" charset="0"/>
              </a:rPr>
              <a:t>tools are DRY.</a:t>
            </a:r>
          </a:p>
        </p:txBody>
      </p:sp>
      <p:pic>
        <p:nvPicPr>
          <p:cNvPr id="87056" name="Picture 12"/>
          <p:cNvPicPr>
            <a:picLocks noChangeAspect="1" noChangeArrowheads="1"/>
          </p:cNvPicPr>
          <p:nvPr/>
        </p:nvPicPr>
        <p:blipFill>
          <a:blip r:embed="rId5"/>
          <a:srcRect/>
          <a:stretch>
            <a:fillRect/>
          </a:stretch>
        </p:blipFill>
        <p:spPr bwMode="auto">
          <a:xfrm>
            <a:off x="762000" y="3581400"/>
            <a:ext cx="1273175" cy="869950"/>
          </a:xfrm>
          <a:prstGeom prst="rect">
            <a:avLst/>
          </a:prstGeom>
          <a:noFill/>
          <a:ln w="9525">
            <a:noFill/>
            <a:round/>
            <a:headEnd/>
            <a:tailEnd/>
          </a:ln>
        </p:spPr>
      </p:pic>
      <p:sp>
        <p:nvSpPr>
          <p:cNvPr id="87057" name="Text Box 13"/>
          <p:cNvSpPr txBox="1">
            <a:spLocks noChangeArrowheads="1"/>
          </p:cNvSpPr>
          <p:nvPr/>
        </p:nvSpPr>
        <p:spPr bwMode="auto">
          <a:xfrm>
            <a:off x="2133600" y="3727450"/>
            <a:ext cx="979488" cy="387350"/>
          </a:xfrm>
          <a:prstGeom prst="rect">
            <a:avLst/>
          </a:prstGeom>
          <a:noFill/>
          <a:ln w="9525">
            <a:noFill/>
            <a:round/>
            <a:headEnd/>
            <a:tailEnd/>
          </a:ln>
        </p:spPr>
        <p:txBody>
          <a:bodyPr lIns="0" tIns="0" rIns="0" bIns="0">
            <a:spAutoFit/>
          </a:bodyPr>
          <a:lstStyle/>
          <a:p>
            <a:pPr defTabSz="457200" eaLnBrk="0" hangingPunct="0">
              <a:lnSpc>
                <a:spcPct val="90000"/>
              </a:lnSpc>
              <a:buClr>
                <a:srgbClr val="0000FF"/>
              </a:buClr>
              <a:buSzPct val="100000"/>
              <a:buFont typeface="Trebuchet MS"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400" dirty="0">
                <a:solidFill>
                  <a:srgbClr val="000066"/>
                </a:solidFill>
                <a:latin typeface="Trebuchet MS" pitchFamily="34" charset="0"/>
              </a:rPr>
              <a:t>One cable,</a:t>
            </a:r>
          </a:p>
          <a:p>
            <a:pPr defTabSz="457200" eaLnBrk="0" hangingPunct="0">
              <a:lnSpc>
                <a:spcPct val="90000"/>
              </a:lnSpc>
              <a:buClr>
                <a:srgbClr val="0000FF"/>
              </a:buClr>
              <a:buSzPct val="100000"/>
              <a:buFont typeface="Trebuchet MS"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400" dirty="0">
                <a:solidFill>
                  <a:srgbClr val="000066"/>
                </a:solidFill>
                <a:latin typeface="Trebuchet MS" pitchFamily="34" charset="0"/>
              </a:rPr>
              <a:t>One tool</a:t>
            </a:r>
          </a:p>
        </p:txBody>
      </p:sp>
      <p:sp>
        <p:nvSpPr>
          <p:cNvPr id="87058" name="Rectangle 14"/>
          <p:cNvSpPr>
            <a:spLocks noChangeArrowheads="1"/>
          </p:cNvSpPr>
          <p:nvPr/>
        </p:nvSpPr>
        <p:spPr bwMode="auto">
          <a:xfrm>
            <a:off x="3657600" y="4495800"/>
            <a:ext cx="1733550" cy="741363"/>
          </a:xfrm>
          <a:prstGeom prst="rect">
            <a:avLst/>
          </a:prstGeom>
          <a:solidFill>
            <a:srgbClr val="FFFF00"/>
          </a:solidFill>
          <a:ln w="9525">
            <a:noFill/>
            <a:round/>
            <a:headEnd/>
            <a:tailEnd/>
          </a:ln>
        </p:spPr>
        <p:txBody>
          <a:bodyPr lIns="90000" tIns="46800" rIns="90000" bIns="46800">
            <a:spAutoFit/>
          </a:bodyPr>
          <a:lstStyle/>
          <a:p>
            <a:pPr defTabSz="457200">
              <a:buClr>
                <a:srgbClr val="0000FF"/>
              </a:buClr>
              <a:buSzPct val="100000"/>
              <a:buFont typeface="Trebuchet MS"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400" dirty="0">
                <a:solidFill>
                  <a:srgbClr val="0000FF"/>
                </a:solidFill>
                <a:latin typeface="Trebuchet MS" pitchFamily="34" charset="0"/>
              </a:rPr>
              <a:t>Never carry or lower a power tool by its cable.</a:t>
            </a:r>
          </a:p>
        </p:txBody>
      </p:sp>
      <p:sp>
        <p:nvSpPr>
          <p:cNvPr id="87059" name="Rectangle 15"/>
          <p:cNvSpPr>
            <a:spLocks noChangeArrowheads="1"/>
          </p:cNvSpPr>
          <p:nvPr/>
        </p:nvSpPr>
        <p:spPr bwMode="auto">
          <a:xfrm>
            <a:off x="762000" y="3581400"/>
            <a:ext cx="355600" cy="1230313"/>
          </a:xfrm>
          <a:prstGeom prst="rect">
            <a:avLst/>
          </a:prstGeom>
          <a:noFill/>
          <a:ln w="9525">
            <a:noFill/>
            <a:round/>
            <a:headEnd/>
            <a:tailEnd/>
          </a:ln>
        </p:spPr>
        <p:txBody>
          <a:bodyPr lIns="0" tIns="0" rIns="0" bIns="0" anchor="ctr">
            <a:spAutoFit/>
          </a:bodyPr>
          <a:lstStyle/>
          <a:p>
            <a:pPr defTabSz="457200">
              <a:buClr>
                <a:srgbClr val="FF0000"/>
              </a:buClr>
              <a:buSzPct val="10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8000" dirty="0">
                <a:latin typeface="Wingdings" pitchFamily="2" charset="2"/>
              </a:rPr>
              <a:t></a:t>
            </a:r>
          </a:p>
        </p:txBody>
      </p:sp>
      <p:sp>
        <p:nvSpPr>
          <p:cNvPr id="87060" name="Rectangle 16"/>
          <p:cNvSpPr>
            <a:spLocks noChangeArrowheads="1"/>
          </p:cNvSpPr>
          <p:nvPr/>
        </p:nvSpPr>
        <p:spPr bwMode="auto">
          <a:xfrm>
            <a:off x="7010400" y="4419600"/>
            <a:ext cx="355600" cy="1230313"/>
          </a:xfrm>
          <a:prstGeom prst="rect">
            <a:avLst/>
          </a:prstGeom>
          <a:noFill/>
          <a:ln w="9525">
            <a:noFill/>
            <a:round/>
            <a:headEnd/>
            <a:tailEnd/>
          </a:ln>
        </p:spPr>
        <p:txBody>
          <a:bodyPr lIns="0" tIns="0" rIns="0" bIns="0" anchor="ctr">
            <a:spAutoFit/>
          </a:bodyPr>
          <a:lstStyle/>
          <a:p>
            <a:pPr defTabSz="457200">
              <a:buClr>
                <a:srgbClr val="FF0000"/>
              </a:buClr>
              <a:buSzPct val="10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8000" dirty="0">
                <a:latin typeface="Wingdings" pitchFamily="2" charset="2"/>
              </a:rPr>
              <a:t></a:t>
            </a:r>
          </a:p>
        </p:txBody>
      </p:sp>
      <p:sp>
        <p:nvSpPr>
          <p:cNvPr id="87061" name="Rectangle 17"/>
          <p:cNvSpPr>
            <a:spLocks noChangeArrowheads="1"/>
          </p:cNvSpPr>
          <p:nvPr/>
        </p:nvSpPr>
        <p:spPr bwMode="auto">
          <a:xfrm>
            <a:off x="838200" y="2514600"/>
            <a:ext cx="355600" cy="1230313"/>
          </a:xfrm>
          <a:prstGeom prst="rect">
            <a:avLst/>
          </a:prstGeom>
          <a:noFill/>
          <a:ln w="9525">
            <a:noFill/>
            <a:round/>
            <a:headEnd/>
            <a:tailEnd/>
          </a:ln>
        </p:spPr>
        <p:txBody>
          <a:bodyPr lIns="0" tIns="0" rIns="0" bIns="0" anchor="ctr">
            <a:spAutoFit/>
          </a:bodyPr>
          <a:lstStyle/>
          <a:p>
            <a:pPr defTabSz="457200">
              <a:buClr>
                <a:srgbClr val="FF0000"/>
              </a:buClr>
              <a:buSzPct val="100000"/>
              <a:buFont typeface="Wingdings" pitchFamily="2"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8000" dirty="0">
                <a:latin typeface="Wingdings" pitchFamily="2" charset="2"/>
              </a:rPr>
              <a:t></a:t>
            </a:r>
          </a:p>
        </p:txBody>
      </p:sp>
      <p:pic>
        <p:nvPicPr>
          <p:cNvPr id="87062" name="Picture 18"/>
          <p:cNvPicPr>
            <a:picLocks noChangeAspect="1" noChangeArrowheads="1"/>
          </p:cNvPicPr>
          <p:nvPr/>
        </p:nvPicPr>
        <p:blipFill>
          <a:blip r:embed="rId6"/>
          <a:srcRect/>
          <a:stretch>
            <a:fillRect/>
          </a:stretch>
        </p:blipFill>
        <p:spPr bwMode="auto">
          <a:xfrm>
            <a:off x="2286000" y="4495800"/>
            <a:ext cx="1177925" cy="630238"/>
          </a:xfrm>
          <a:prstGeom prst="rect">
            <a:avLst/>
          </a:prstGeom>
          <a:noFill/>
          <a:ln w="9525">
            <a:noFill/>
            <a:round/>
            <a:headEnd/>
            <a:tailEnd/>
          </a:ln>
        </p:spPr>
      </p:pic>
      <p:sp>
        <p:nvSpPr>
          <p:cNvPr id="87063" name="Text Box 3"/>
          <p:cNvSpPr txBox="1">
            <a:spLocks noChangeArrowheads="1"/>
          </p:cNvSpPr>
          <p:nvPr/>
        </p:nvSpPr>
        <p:spPr bwMode="auto">
          <a:xfrm>
            <a:off x="3505200" y="2514600"/>
            <a:ext cx="4627563" cy="1930400"/>
          </a:xfrm>
          <a:prstGeom prst="rect">
            <a:avLst/>
          </a:prstGeom>
          <a:noFill/>
          <a:ln w="15840">
            <a:solidFill>
              <a:srgbClr val="FF0000"/>
            </a:solidFill>
            <a:miter lim="800000"/>
            <a:headEnd/>
            <a:tailEnd/>
          </a:ln>
        </p:spPr>
        <p:txBody>
          <a:bodyPr lIns="45720" tIns="46800" rIns="45720" bIns="46800">
            <a:spAutoFit/>
          </a:bodyPr>
          <a:lstStyle/>
          <a:p>
            <a:pPr marL="228600" indent="-228600" algn="just" defTabSz="457200">
              <a:spcBef>
                <a:spcPts val="1250"/>
              </a:spcBef>
              <a:buClr>
                <a:srgbClr val="0000FF"/>
              </a:buClr>
              <a:buSzPct val="80000"/>
              <a:buFont typeface="Wingdings" pitchFamily="2" charset="2"/>
              <a:buNone/>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pPr>
            <a:r>
              <a:rPr lang="en-US" altLang="en-US" sz="2400" dirty="0">
                <a:latin typeface="Trebuchet MS" pitchFamily="34" charset="0"/>
              </a:rPr>
              <a:t>Do’s &amp; Don’ts</a:t>
            </a:r>
          </a:p>
          <a:p>
            <a:pPr marL="228600" indent="-228600" algn="just" defTabSz="457200">
              <a:spcBef>
                <a:spcPts val="1250"/>
              </a:spcBef>
              <a:buClr>
                <a:srgbClr val="0000FF"/>
              </a:buClr>
              <a:buSzPct val="80000"/>
              <a:buFont typeface="Wingdings" pitchFamily="2" charset="2"/>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pPr>
            <a:r>
              <a:rPr lang="en-US" altLang="en-US" sz="1000" dirty="0">
                <a:solidFill>
                  <a:srgbClr val="000066"/>
                </a:solidFill>
                <a:latin typeface="Trebuchet MS" pitchFamily="34" charset="0"/>
              </a:rPr>
              <a:t>All electrical work must be carried out by competent electricians</a:t>
            </a:r>
          </a:p>
          <a:p>
            <a:pPr marL="228600" indent="-228600" algn="just" defTabSz="457200">
              <a:spcBef>
                <a:spcPts val="1125"/>
              </a:spcBef>
              <a:buClr>
                <a:srgbClr val="0000FF"/>
              </a:buClr>
              <a:buSzPct val="80000"/>
              <a:buFont typeface="Wingdings" pitchFamily="2" charset="2"/>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pPr>
            <a:r>
              <a:rPr lang="en-US" altLang="en-US" sz="1000" dirty="0">
                <a:solidFill>
                  <a:srgbClr val="000066"/>
                </a:solidFill>
                <a:latin typeface="Trebuchet MS" pitchFamily="34" charset="0"/>
              </a:rPr>
              <a:t>Temporary electrical panels, extension cables and other electrical tools must be checked and inspected prior to use</a:t>
            </a:r>
          </a:p>
          <a:p>
            <a:pPr marL="228600" indent="-228600" algn="just" defTabSz="457200">
              <a:spcBef>
                <a:spcPts val="1125"/>
              </a:spcBef>
              <a:buClr>
                <a:srgbClr val="0000FF"/>
              </a:buClr>
              <a:buSzPct val="80000"/>
              <a:buFont typeface="Wingdings" pitchFamily="2" charset="2"/>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pPr>
            <a:r>
              <a:rPr lang="en-US" altLang="en-US" sz="1000" dirty="0">
                <a:solidFill>
                  <a:srgbClr val="000066"/>
                </a:solidFill>
                <a:latin typeface="Trebuchet MS" pitchFamily="34" charset="0"/>
              </a:rPr>
              <a:t>ELCB’s Must be installed in all panels</a:t>
            </a:r>
            <a:r>
              <a:rPr lang="en-US" altLang="en-US" sz="1800" dirty="0">
                <a:solidFill>
                  <a:srgbClr val="000066"/>
                </a:solidFill>
                <a:latin typeface="Arial" pitchFamily="34" charset="0"/>
              </a:rPr>
              <a:t>  </a:t>
            </a:r>
          </a:p>
          <a:p>
            <a:pPr marL="228600" indent="-228600" algn="just" defTabSz="457200">
              <a:spcBef>
                <a:spcPts val="1125"/>
              </a:spcBef>
              <a:buClr>
                <a:srgbClr val="0000FF"/>
              </a:buClr>
              <a:buSzPct val="80000"/>
              <a:buFont typeface="Wingdings" pitchFamily="2" charset="2"/>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pPr>
            <a:r>
              <a:rPr lang="en-US" altLang="en-US" sz="1000" dirty="0">
                <a:solidFill>
                  <a:srgbClr val="000066"/>
                </a:solidFill>
                <a:latin typeface="Trebuchet MS" pitchFamily="34" charset="0"/>
              </a:rPr>
              <a:t>Follow Lock out &amp; Tag out procedures </a:t>
            </a:r>
          </a:p>
        </p:txBody>
      </p:sp>
    </p:spTree>
    <p:extLst>
      <p:ext uri="{BB962C8B-B14F-4D97-AF65-F5344CB8AC3E}">
        <p14:creationId xmlns:p14="http://schemas.microsoft.com/office/powerpoint/2010/main" val="121701966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1" name="Rectangle 3"/>
          <p:cNvSpPr>
            <a:spLocks noGrp="1" noChangeArrowheads="1"/>
          </p:cNvSpPr>
          <p:nvPr>
            <p:ph idx="1"/>
          </p:nvPr>
        </p:nvSpPr>
        <p:spPr>
          <a:xfrm>
            <a:off x="1219200" y="1295400"/>
            <a:ext cx="7772400" cy="4114800"/>
          </a:xfrm>
        </p:spPr>
        <p:txBody>
          <a:bodyPr/>
          <a:lstStyle/>
          <a:p>
            <a:pPr>
              <a:buFont typeface="Wingdings" pitchFamily="2" charset="2"/>
              <a:buBlip>
                <a:blip r:embed="rId3"/>
              </a:buBlip>
            </a:pPr>
            <a:endParaRPr lang="en-GB" altLang="en-US" sz="2800" dirty="0">
              <a:latin typeface="Verdana" pitchFamily="34" charset="0"/>
            </a:endParaRPr>
          </a:p>
          <a:p>
            <a:pPr>
              <a:buFont typeface="Wingdings" pitchFamily="2" charset="2"/>
              <a:buBlip>
                <a:blip r:embed="rId3"/>
              </a:buBlip>
            </a:pPr>
            <a:r>
              <a:rPr lang="en-GB" altLang="en-US" sz="2800" dirty="0">
                <a:latin typeface="Verdana" pitchFamily="34" charset="0"/>
              </a:rPr>
              <a:t>Display electrical equipment &amp; cable routing layout</a:t>
            </a:r>
          </a:p>
          <a:p>
            <a:pPr>
              <a:buFont typeface="Wingdings" pitchFamily="2" charset="2"/>
              <a:buBlip>
                <a:blip r:embed="rId3"/>
              </a:buBlip>
            </a:pPr>
            <a:r>
              <a:rPr lang="en-GB" altLang="en-US" sz="2800" dirty="0">
                <a:latin typeface="Verdana" pitchFamily="34" charset="0"/>
              </a:rPr>
              <a:t>All electrical installation to be tested &amp; commissioned as per BIS codes</a:t>
            </a:r>
          </a:p>
          <a:p>
            <a:pPr>
              <a:buFont typeface="Wingdings" pitchFamily="2" charset="2"/>
              <a:buBlip>
                <a:blip r:embed="rId3"/>
              </a:buBlip>
            </a:pPr>
            <a:r>
              <a:rPr lang="en-GB" altLang="en-US" sz="2800" dirty="0">
                <a:latin typeface="Verdana" pitchFamily="34" charset="0"/>
              </a:rPr>
              <a:t>All DB’s should be covered</a:t>
            </a:r>
          </a:p>
          <a:p>
            <a:pPr>
              <a:buFont typeface="Wingdings" pitchFamily="2" charset="2"/>
              <a:buBlip>
                <a:blip r:embed="rId3"/>
              </a:buBlip>
            </a:pPr>
            <a:r>
              <a:rPr lang="en-GB" altLang="en-US" sz="2800" dirty="0">
                <a:latin typeface="Verdana" pitchFamily="34" charset="0"/>
              </a:rPr>
              <a:t>Earthing of all electrical installations</a:t>
            </a:r>
          </a:p>
          <a:p>
            <a:pPr>
              <a:buFont typeface="Wingdings" pitchFamily="2" charset="2"/>
              <a:buBlip>
                <a:blip r:embed="rId3"/>
              </a:buBlip>
            </a:pPr>
            <a:r>
              <a:rPr lang="en-GB" altLang="en-US" sz="2800" dirty="0">
                <a:latin typeface="Verdana" pitchFamily="34" charset="0"/>
              </a:rPr>
              <a:t>Regular maintenance</a:t>
            </a:r>
          </a:p>
          <a:p>
            <a:pPr>
              <a:buFont typeface="Wingdings" pitchFamily="2" charset="2"/>
              <a:buNone/>
            </a:pPr>
            <a:endParaRPr lang="en-GB" altLang="en-US" sz="2800" dirty="0">
              <a:latin typeface="Verdana" pitchFamily="34" charset="0"/>
            </a:endParaRPr>
          </a:p>
        </p:txBody>
      </p:sp>
      <p:sp>
        <p:nvSpPr>
          <p:cNvPr id="135170" name="Rectangle 2"/>
          <p:cNvSpPr>
            <a:spLocks noGrp="1" noChangeArrowheads="1"/>
          </p:cNvSpPr>
          <p:nvPr>
            <p:ph type="title"/>
          </p:nvPr>
        </p:nvSpPr>
        <p:spPr>
          <a:xfrm>
            <a:off x="1371600" y="571500"/>
            <a:ext cx="7543800" cy="723900"/>
          </a:xfrm>
        </p:spPr>
        <p:txBody>
          <a:bodyPr>
            <a:normAutofit fontScale="90000"/>
          </a:bodyPr>
          <a:lstStyle/>
          <a:p>
            <a:r>
              <a:rPr lang="en-GB" altLang="en-US" b="1" dirty="0">
                <a:latin typeface="Century Gothic" pitchFamily="34" charset="0"/>
              </a:rPr>
              <a:t>Electrical Safety</a:t>
            </a:r>
          </a:p>
        </p:txBody>
      </p:sp>
    </p:spTree>
    <p:extLst>
      <p:ext uri="{BB962C8B-B14F-4D97-AF65-F5344CB8AC3E}">
        <p14:creationId xmlns:p14="http://schemas.microsoft.com/office/powerpoint/2010/main" val="634390942"/>
      </p:ext>
    </p:extLst>
  </p:cSld>
  <p:clrMapOvr>
    <a:masterClrMapping/>
  </p:clrMapOvr>
  <p:transition spd="slow">
    <p:spli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5170"/>
                                        </p:tgtEl>
                                        <p:attrNameLst>
                                          <p:attrName>style.visibility</p:attrName>
                                        </p:attrNameLst>
                                      </p:cBhvr>
                                      <p:to>
                                        <p:strVal val="visible"/>
                                      </p:to>
                                    </p:set>
                                    <p:anim calcmode="lin" valueType="num">
                                      <p:cBhvr additive="base">
                                        <p:cTn id="7" dur="500" fill="hold"/>
                                        <p:tgtEl>
                                          <p:spTgt spid="135170"/>
                                        </p:tgtEl>
                                        <p:attrNameLst>
                                          <p:attrName>ppt_x</p:attrName>
                                        </p:attrNameLst>
                                      </p:cBhvr>
                                      <p:tavLst>
                                        <p:tav tm="0">
                                          <p:val>
                                            <p:strVal val="0-#ppt_w/2"/>
                                          </p:val>
                                        </p:tav>
                                        <p:tav tm="100000">
                                          <p:val>
                                            <p:strVal val="#ppt_x"/>
                                          </p:val>
                                        </p:tav>
                                      </p:tavLst>
                                    </p:anim>
                                    <p:anim calcmode="lin" valueType="num">
                                      <p:cBhvr additive="base">
                                        <p:cTn id="8" dur="500" fill="hold"/>
                                        <p:tgtEl>
                                          <p:spTgt spid="13517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35171">
                                            <p:txEl>
                                              <p:pRg st="1" end="1"/>
                                            </p:txEl>
                                          </p:spTgt>
                                        </p:tgtEl>
                                        <p:attrNameLst>
                                          <p:attrName>style.visibility</p:attrName>
                                        </p:attrNameLst>
                                      </p:cBhvr>
                                      <p:to>
                                        <p:strVal val="visible"/>
                                      </p:to>
                                    </p:set>
                                    <p:animEffect transition="in" filter="dissolve">
                                      <p:cBhvr>
                                        <p:cTn id="13" dur="500"/>
                                        <p:tgtEl>
                                          <p:spTgt spid="135171">
                                            <p:txEl>
                                              <p:pRg st="1" end="1"/>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WAV"/>
                                        </p:tgtEl>
                                      </p:cMediaNode>
                                    </p:audio>
                                  </p:sub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35171">
                                            <p:txEl>
                                              <p:pRg st="2" end="2"/>
                                            </p:txEl>
                                          </p:spTgt>
                                        </p:tgtEl>
                                        <p:attrNameLst>
                                          <p:attrName>style.visibility</p:attrName>
                                        </p:attrNameLst>
                                      </p:cBhvr>
                                      <p:to>
                                        <p:strVal val="visible"/>
                                      </p:to>
                                    </p:set>
                                    <p:animEffect transition="in" filter="dissolve">
                                      <p:cBhvr>
                                        <p:cTn id="18" dur="500"/>
                                        <p:tgtEl>
                                          <p:spTgt spid="135171">
                                            <p:txEl>
                                              <p:pRg st="2" end="2"/>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2" name="CAMERA.WAV"/>
                                        </p:tgtEl>
                                      </p:cMediaNode>
                                    </p:audio>
                                  </p:sub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35171">
                                            <p:txEl>
                                              <p:pRg st="3" end="3"/>
                                            </p:txEl>
                                          </p:spTgt>
                                        </p:tgtEl>
                                        <p:attrNameLst>
                                          <p:attrName>style.visibility</p:attrName>
                                        </p:attrNameLst>
                                      </p:cBhvr>
                                      <p:to>
                                        <p:strVal val="visible"/>
                                      </p:to>
                                    </p:set>
                                    <p:animEffect transition="in" filter="dissolve">
                                      <p:cBhvr>
                                        <p:cTn id="23" dur="500"/>
                                        <p:tgtEl>
                                          <p:spTgt spid="135171">
                                            <p:txEl>
                                              <p:pRg st="3" end="3"/>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2" name="CAMERA.WAV"/>
                                        </p:tgtEl>
                                      </p:cMediaNode>
                                    </p:audio>
                                  </p:sub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35171">
                                            <p:txEl>
                                              <p:pRg st="4" end="4"/>
                                            </p:txEl>
                                          </p:spTgt>
                                        </p:tgtEl>
                                        <p:attrNameLst>
                                          <p:attrName>style.visibility</p:attrName>
                                        </p:attrNameLst>
                                      </p:cBhvr>
                                      <p:to>
                                        <p:strVal val="visible"/>
                                      </p:to>
                                    </p:set>
                                    <p:animEffect transition="in" filter="dissolve">
                                      <p:cBhvr>
                                        <p:cTn id="28" dur="500"/>
                                        <p:tgtEl>
                                          <p:spTgt spid="135171">
                                            <p:txEl>
                                              <p:pRg st="4" end="4"/>
                                            </p:txEl>
                                          </p:spTgt>
                                        </p:tgtEl>
                                      </p:cBhvr>
                                    </p:animEffect>
                                  </p:childTnLst>
                                  <p:subTnLst>
                                    <p:audio>
                                      <p:cMediaNode>
                                        <p:cTn display="0" masterRel="sameClick">
                                          <p:stCondLst>
                                            <p:cond evt="begin" delay="0">
                                              <p:tn val="26"/>
                                            </p:cond>
                                          </p:stCondLst>
                                          <p:endCondLst>
                                            <p:cond evt="onStopAudio" delay="0">
                                              <p:tgtEl>
                                                <p:sldTgt/>
                                              </p:tgtEl>
                                            </p:cond>
                                          </p:endCondLst>
                                        </p:cTn>
                                        <p:tgtEl>
                                          <p:sndTgt r:embed="rId2" name="CAMERA.WAV"/>
                                        </p:tgtEl>
                                      </p:cMediaNode>
                                    </p:audio>
                                  </p:sub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35171">
                                            <p:txEl>
                                              <p:pRg st="5" end="5"/>
                                            </p:txEl>
                                          </p:spTgt>
                                        </p:tgtEl>
                                        <p:attrNameLst>
                                          <p:attrName>style.visibility</p:attrName>
                                        </p:attrNameLst>
                                      </p:cBhvr>
                                      <p:to>
                                        <p:strVal val="visible"/>
                                      </p:to>
                                    </p:set>
                                    <p:animEffect transition="in" filter="dissolve">
                                      <p:cBhvr>
                                        <p:cTn id="33" dur="500"/>
                                        <p:tgtEl>
                                          <p:spTgt spid="135171">
                                            <p:txEl>
                                              <p:pRg st="5" end="5"/>
                                            </p:txEl>
                                          </p:spTgt>
                                        </p:tgtEl>
                                      </p:cBhvr>
                                    </p:animEffect>
                                  </p:childTnLst>
                                  <p:subTnLst>
                                    <p:audio>
                                      <p:cMediaNode>
                                        <p:cTn display="0" masterRel="sameClick">
                                          <p:stCondLst>
                                            <p:cond evt="begin" delay="0">
                                              <p:tn val="31"/>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1" grpId="0" build="p" autoUpdateAnimBg="0"/>
      <p:bldP spid="135170"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6194" name="Rectangle 2"/>
          <p:cNvSpPr>
            <a:spLocks noGrp="1" noChangeArrowheads="1"/>
          </p:cNvSpPr>
          <p:nvPr>
            <p:ph idx="1"/>
          </p:nvPr>
        </p:nvSpPr>
        <p:spPr>
          <a:xfrm>
            <a:off x="1524000" y="990600"/>
            <a:ext cx="6308725" cy="5410200"/>
          </a:xfrm>
        </p:spPr>
        <p:txBody>
          <a:bodyPr/>
          <a:lstStyle/>
          <a:p>
            <a:pPr>
              <a:lnSpc>
                <a:spcPct val="95000"/>
              </a:lnSpc>
              <a:buFont typeface="Wingdings" pitchFamily="2" charset="2"/>
              <a:buBlip>
                <a:blip r:embed="rId2"/>
              </a:buBlip>
            </a:pPr>
            <a:r>
              <a:rPr lang="en-GB" altLang="en-US" sz="2800" dirty="0">
                <a:latin typeface="Verdana" pitchFamily="34" charset="0"/>
              </a:rPr>
              <a:t>Records to be maintained, ELCB</a:t>
            </a:r>
          </a:p>
          <a:p>
            <a:pPr>
              <a:lnSpc>
                <a:spcPct val="95000"/>
              </a:lnSpc>
              <a:buFont typeface="Wingdings" pitchFamily="2" charset="2"/>
              <a:buBlip>
                <a:blip r:embed="rId2"/>
              </a:buBlip>
            </a:pPr>
            <a:r>
              <a:rPr lang="en-GB" altLang="en-US" sz="2800" dirty="0">
                <a:latin typeface="Verdana" pitchFamily="34" charset="0"/>
              </a:rPr>
              <a:t>Display caution boards</a:t>
            </a:r>
          </a:p>
          <a:p>
            <a:pPr>
              <a:lnSpc>
                <a:spcPct val="95000"/>
              </a:lnSpc>
              <a:buFont typeface="Wingdings" pitchFamily="2" charset="2"/>
              <a:buBlip>
                <a:blip r:embed="rId2"/>
              </a:buBlip>
            </a:pPr>
            <a:r>
              <a:rPr lang="en-GB" altLang="en-US" sz="2800" dirty="0">
                <a:latin typeface="Verdana" pitchFamily="34" charset="0"/>
              </a:rPr>
              <a:t>Provide ELCB for portable equipment</a:t>
            </a:r>
          </a:p>
          <a:p>
            <a:pPr>
              <a:lnSpc>
                <a:spcPct val="95000"/>
              </a:lnSpc>
              <a:buFont typeface="Wingdings" pitchFamily="2" charset="2"/>
              <a:buBlip>
                <a:blip r:embed="rId2"/>
              </a:buBlip>
            </a:pPr>
            <a:r>
              <a:rPr lang="en-GB" altLang="en-US" sz="2800" dirty="0" smtClean="0">
                <a:latin typeface="Verdana" pitchFamily="34" charset="0"/>
              </a:rPr>
              <a:t>Follow </a:t>
            </a:r>
            <a:r>
              <a:rPr lang="en-GB" altLang="en-US" sz="2800" dirty="0">
                <a:latin typeface="Verdana" pitchFamily="34" charset="0"/>
              </a:rPr>
              <a:t>rules and regulations</a:t>
            </a:r>
          </a:p>
          <a:p>
            <a:pPr>
              <a:lnSpc>
                <a:spcPct val="95000"/>
              </a:lnSpc>
              <a:buFont typeface="Wingdings" pitchFamily="2" charset="2"/>
              <a:buBlip>
                <a:blip r:embed="rId2"/>
              </a:buBlip>
            </a:pPr>
            <a:r>
              <a:rPr lang="en-GB" altLang="en-US" sz="2800" dirty="0">
                <a:latin typeface="Verdana" pitchFamily="34" charset="0"/>
              </a:rPr>
              <a:t>Follow safety measures</a:t>
            </a:r>
          </a:p>
          <a:p>
            <a:pPr>
              <a:lnSpc>
                <a:spcPct val="95000"/>
              </a:lnSpc>
              <a:buFont typeface="Wingdings" pitchFamily="2" charset="2"/>
              <a:buBlip>
                <a:blip r:embed="rId2"/>
              </a:buBlip>
            </a:pPr>
            <a:r>
              <a:rPr lang="en-GB" altLang="en-US" sz="2800" dirty="0">
                <a:latin typeface="Verdana" pitchFamily="34" charset="0"/>
              </a:rPr>
              <a:t>Adopt protective system</a:t>
            </a:r>
          </a:p>
          <a:p>
            <a:pPr>
              <a:lnSpc>
                <a:spcPct val="95000"/>
              </a:lnSpc>
              <a:buFont typeface="Wingdings" pitchFamily="2" charset="2"/>
              <a:buBlip>
                <a:blip r:embed="rId2"/>
              </a:buBlip>
            </a:pPr>
            <a:r>
              <a:rPr lang="en-GB" altLang="en-US" sz="2800" dirty="0">
                <a:latin typeface="Verdana" pitchFamily="34" charset="0"/>
              </a:rPr>
              <a:t>Insulation</a:t>
            </a:r>
          </a:p>
          <a:p>
            <a:pPr>
              <a:lnSpc>
                <a:spcPct val="95000"/>
              </a:lnSpc>
              <a:buFont typeface="Wingdings" pitchFamily="2" charset="2"/>
              <a:buBlip>
                <a:blip r:embed="rId2"/>
              </a:buBlip>
            </a:pPr>
            <a:r>
              <a:rPr lang="en-GB" altLang="en-US" sz="2800" dirty="0">
                <a:latin typeface="Verdana" pitchFamily="34" charset="0"/>
              </a:rPr>
              <a:t>Regular inspection</a:t>
            </a:r>
          </a:p>
        </p:txBody>
      </p:sp>
      <p:sp>
        <p:nvSpPr>
          <p:cNvPr id="136195" name="Rectangle 3"/>
          <p:cNvSpPr>
            <a:spLocks noChangeArrowheads="1"/>
          </p:cNvSpPr>
          <p:nvPr/>
        </p:nvSpPr>
        <p:spPr bwMode="auto">
          <a:xfrm>
            <a:off x="1219200" y="152400"/>
            <a:ext cx="7772400"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b"/>
          <a:lstStyle/>
          <a:p>
            <a:pPr algn="ctr" eaLnBrk="0" hangingPunct="0"/>
            <a:r>
              <a:rPr lang="en-GB" altLang="en-US" sz="2400" dirty="0" smtClean="0">
                <a:solidFill>
                  <a:srgbClr val="000000"/>
                </a:solidFill>
                <a:cs typeface="+mn-cs"/>
              </a:rPr>
              <a:t> </a:t>
            </a:r>
            <a:r>
              <a:rPr lang="en-GB" altLang="en-US" sz="3200" b="1" dirty="0" smtClean="0">
                <a:solidFill>
                  <a:srgbClr val="000000"/>
                </a:solidFill>
                <a:latin typeface="Century Gothic" pitchFamily="34" charset="0"/>
                <a:cs typeface="+mn-cs"/>
              </a:rPr>
              <a:t>ELECTRICAL SAFETY</a:t>
            </a:r>
          </a:p>
        </p:txBody>
      </p:sp>
    </p:spTree>
    <p:extLst>
      <p:ext uri="{BB962C8B-B14F-4D97-AF65-F5344CB8AC3E}">
        <p14:creationId xmlns:p14="http://schemas.microsoft.com/office/powerpoint/2010/main" val="134367179"/>
      </p:ext>
    </p:extLst>
  </p:cSld>
  <p:clrMapOvr>
    <a:masterClrMapping/>
  </p:clrMapOvr>
  <p:transition spd="slow">
    <p:spli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6195"/>
                                        </p:tgtEl>
                                        <p:attrNameLst>
                                          <p:attrName>style.visibility</p:attrName>
                                        </p:attrNameLst>
                                      </p:cBhvr>
                                      <p:to>
                                        <p:strVal val="visible"/>
                                      </p:to>
                                    </p:set>
                                    <p:anim calcmode="lin" valueType="num">
                                      <p:cBhvr additive="base">
                                        <p:cTn id="7" dur="500" fill="hold"/>
                                        <p:tgtEl>
                                          <p:spTgt spid="136195"/>
                                        </p:tgtEl>
                                        <p:attrNameLst>
                                          <p:attrName>ppt_x</p:attrName>
                                        </p:attrNameLst>
                                      </p:cBhvr>
                                      <p:tavLst>
                                        <p:tav tm="0">
                                          <p:val>
                                            <p:strVal val="0-#ppt_w/2"/>
                                          </p:val>
                                        </p:tav>
                                        <p:tav tm="100000">
                                          <p:val>
                                            <p:strVal val="#ppt_x"/>
                                          </p:val>
                                        </p:tav>
                                      </p:tavLst>
                                    </p:anim>
                                    <p:anim calcmode="lin" valueType="num">
                                      <p:cBhvr additive="base">
                                        <p:cTn id="8" dur="500" fill="hold"/>
                                        <p:tgtEl>
                                          <p:spTgt spid="13619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36194">
                                            <p:txEl>
                                              <p:pRg st="0" end="0"/>
                                            </p:txEl>
                                          </p:spTgt>
                                        </p:tgtEl>
                                        <p:attrNameLst>
                                          <p:attrName>style.visibility</p:attrName>
                                        </p:attrNameLst>
                                      </p:cBhvr>
                                      <p:to>
                                        <p:strVal val="visible"/>
                                      </p:to>
                                    </p:set>
                                    <p:animEffect transition="in" filter="dissolve">
                                      <p:cBhvr>
                                        <p:cTn id="13" dur="500"/>
                                        <p:tgtEl>
                                          <p:spTgt spid="136194">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36194">
                                            <p:txEl>
                                              <p:pRg st="1" end="1"/>
                                            </p:txEl>
                                          </p:spTgt>
                                        </p:tgtEl>
                                        <p:attrNameLst>
                                          <p:attrName>style.visibility</p:attrName>
                                        </p:attrNameLst>
                                      </p:cBhvr>
                                      <p:to>
                                        <p:strVal val="visible"/>
                                      </p:to>
                                    </p:set>
                                    <p:animEffect transition="in" filter="dissolve">
                                      <p:cBhvr>
                                        <p:cTn id="18" dur="500"/>
                                        <p:tgtEl>
                                          <p:spTgt spid="136194">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36194">
                                            <p:txEl>
                                              <p:pRg st="2" end="2"/>
                                            </p:txEl>
                                          </p:spTgt>
                                        </p:tgtEl>
                                        <p:attrNameLst>
                                          <p:attrName>style.visibility</p:attrName>
                                        </p:attrNameLst>
                                      </p:cBhvr>
                                      <p:to>
                                        <p:strVal val="visible"/>
                                      </p:to>
                                    </p:set>
                                    <p:animEffect transition="in" filter="dissolve">
                                      <p:cBhvr>
                                        <p:cTn id="23" dur="500"/>
                                        <p:tgtEl>
                                          <p:spTgt spid="136194">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36194">
                                            <p:txEl>
                                              <p:pRg st="3" end="3"/>
                                            </p:txEl>
                                          </p:spTgt>
                                        </p:tgtEl>
                                        <p:attrNameLst>
                                          <p:attrName>style.visibility</p:attrName>
                                        </p:attrNameLst>
                                      </p:cBhvr>
                                      <p:to>
                                        <p:strVal val="visible"/>
                                      </p:to>
                                    </p:set>
                                    <p:animEffect transition="in" filter="dissolve">
                                      <p:cBhvr>
                                        <p:cTn id="28" dur="500"/>
                                        <p:tgtEl>
                                          <p:spTgt spid="136194">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36194">
                                            <p:txEl>
                                              <p:pRg st="4" end="4"/>
                                            </p:txEl>
                                          </p:spTgt>
                                        </p:tgtEl>
                                        <p:attrNameLst>
                                          <p:attrName>style.visibility</p:attrName>
                                        </p:attrNameLst>
                                      </p:cBhvr>
                                      <p:to>
                                        <p:strVal val="visible"/>
                                      </p:to>
                                    </p:set>
                                    <p:animEffect transition="in" filter="dissolve">
                                      <p:cBhvr>
                                        <p:cTn id="33" dur="500"/>
                                        <p:tgtEl>
                                          <p:spTgt spid="136194">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36194">
                                            <p:txEl>
                                              <p:pRg st="5" end="5"/>
                                            </p:txEl>
                                          </p:spTgt>
                                        </p:tgtEl>
                                        <p:attrNameLst>
                                          <p:attrName>style.visibility</p:attrName>
                                        </p:attrNameLst>
                                      </p:cBhvr>
                                      <p:to>
                                        <p:strVal val="visible"/>
                                      </p:to>
                                    </p:set>
                                    <p:animEffect transition="in" filter="dissolve">
                                      <p:cBhvr>
                                        <p:cTn id="38" dur="500"/>
                                        <p:tgtEl>
                                          <p:spTgt spid="136194">
                                            <p:txEl>
                                              <p:pRg st="5" end="5"/>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36194">
                                            <p:txEl>
                                              <p:pRg st="6" end="6"/>
                                            </p:txEl>
                                          </p:spTgt>
                                        </p:tgtEl>
                                        <p:attrNameLst>
                                          <p:attrName>style.visibility</p:attrName>
                                        </p:attrNameLst>
                                      </p:cBhvr>
                                      <p:to>
                                        <p:strVal val="visible"/>
                                      </p:to>
                                    </p:set>
                                    <p:animEffect transition="in" filter="dissolve">
                                      <p:cBhvr>
                                        <p:cTn id="43" dur="500"/>
                                        <p:tgtEl>
                                          <p:spTgt spid="136194">
                                            <p:txEl>
                                              <p:pRg st="6" end="6"/>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36194">
                                            <p:txEl>
                                              <p:pRg st="7" end="7"/>
                                            </p:txEl>
                                          </p:spTgt>
                                        </p:tgtEl>
                                        <p:attrNameLst>
                                          <p:attrName>style.visibility</p:attrName>
                                        </p:attrNameLst>
                                      </p:cBhvr>
                                      <p:to>
                                        <p:strVal val="visible"/>
                                      </p:to>
                                    </p:set>
                                    <p:animEffect transition="in" filter="dissolve">
                                      <p:cBhvr>
                                        <p:cTn id="48" dur="500"/>
                                        <p:tgtEl>
                                          <p:spTgt spid="13619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4" grpId="0" build="p" autoUpdateAnimBg="0"/>
      <p:bldP spid="136195"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p:txBody>
          <a:bodyPr>
            <a:normAutofit fontScale="85000" lnSpcReduction="20000"/>
          </a:bodyPr>
          <a:lstStyle/>
          <a:p>
            <a:pPr eaLnBrk="1" hangingPunct="1">
              <a:spcBef>
                <a:spcPts val="1800"/>
              </a:spcBef>
              <a:buFont typeface="Arial" pitchFamily="34" charset="0"/>
              <a:buChar char="•"/>
            </a:pPr>
            <a:r>
              <a:rPr lang="en-GB" dirty="0" smtClean="0"/>
              <a:t>Damage to cable sheath</a:t>
            </a:r>
          </a:p>
          <a:p>
            <a:pPr eaLnBrk="1" hangingPunct="1">
              <a:spcBef>
                <a:spcPts val="1800"/>
              </a:spcBef>
              <a:buFont typeface="Arial" pitchFamily="34" charset="0"/>
              <a:buChar char="•"/>
            </a:pPr>
            <a:r>
              <a:rPr lang="en-GB" dirty="0" smtClean="0"/>
              <a:t>Damage to plug</a:t>
            </a:r>
          </a:p>
          <a:p>
            <a:pPr eaLnBrk="1" hangingPunct="1">
              <a:spcBef>
                <a:spcPts val="1800"/>
              </a:spcBef>
              <a:buFont typeface="Arial" pitchFamily="34" charset="0"/>
              <a:buChar char="•"/>
            </a:pPr>
            <a:r>
              <a:rPr lang="en-GB" dirty="0" smtClean="0"/>
              <a:t>Cable not fully insulated </a:t>
            </a:r>
          </a:p>
          <a:p>
            <a:pPr eaLnBrk="1" hangingPunct="1">
              <a:spcBef>
                <a:spcPts val="1800"/>
              </a:spcBef>
              <a:buFont typeface="Arial" pitchFamily="34" charset="0"/>
              <a:buChar char="•"/>
            </a:pPr>
            <a:r>
              <a:rPr lang="en-GB" dirty="0" smtClean="0"/>
              <a:t>Inadequate joints</a:t>
            </a:r>
          </a:p>
          <a:p>
            <a:pPr eaLnBrk="1" hangingPunct="1">
              <a:spcBef>
                <a:spcPts val="1800"/>
              </a:spcBef>
              <a:buFont typeface="Arial" pitchFamily="34" charset="0"/>
              <a:buChar char="•"/>
            </a:pPr>
            <a:r>
              <a:rPr lang="en-GB" dirty="0" smtClean="0"/>
              <a:t>Unsecured cable</a:t>
            </a:r>
          </a:p>
          <a:p>
            <a:pPr eaLnBrk="1" hangingPunct="1">
              <a:spcBef>
                <a:spcPts val="1800"/>
              </a:spcBef>
              <a:buFont typeface="Arial" pitchFamily="34" charset="0"/>
              <a:buChar char="•"/>
            </a:pPr>
            <a:r>
              <a:rPr lang="en-GB" dirty="0" smtClean="0"/>
              <a:t>Wet or contaminated</a:t>
            </a:r>
          </a:p>
          <a:p>
            <a:pPr eaLnBrk="1" hangingPunct="1">
              <a:spcBef>
                <a:spcPts val="1800"/>
              </a:spcBef>
              <a:buFont typeface="Arial" pitchFamily="34" charset="0"/>
              <a:buChar char="•"/>
            </a:pPr>
            <a:r>
              <a:rPr lang="en-GB" dirty="0" smtClean="0"/>
              <a:t>Damage to casing of equipment</a:t>
            </a:r>
          </a:p>
          <a:p>
            <a:pPr eaLnBrk="1" hangingPunct="1">
              <a:spcBef>
                <a:spcPts val="1800"/>
              </a:spcBef>
              <a:buFont typeface="Arial" pitchFamily="34" charset="0"/>
              <a:buChar char="•"/>
            </a:pPr>
            <a:r>
              <a:rPr lang="en-GB" dirty="0" smtClean="0"/>
              <a:t>Burns/scorch marks</a:t>
            </a:r>
          </a:p>
        </p:txBody>
      </p:sp>
      <p:sp>
        <p:nvSpPr>
          <p:cNvPr id="2" name="Title 1"/>
          <p:cNvSpPr>
            <a:spLocks noGrp="1"/>
          </p:cNvSpPr>
          <p:nvPr>
            <p:ph type="title"/>
          </p:nvPr>
        </p:nvSpPr>
        <p:spPr>
          <a:xfrm>
            <a:off x="1143000" y="381000"/>
            <a:ext cx="8001000" cy="815752"/>
          </a:xfrm>
        </p:spPr>
        <p:txBody>
          <a:bodyPr/>
          <a:lstStyle/>
          <a:p>
            <a:pPr algn="ctr"/>
            <a:r>
              <a:rPr lang="en-GB" dirty="0" smtClean="0"/>
              <a:t>User Checks</a:t>
            </a:r>
            <a:endParaRPr lang="en-GB" dirty="0"/>
          </a:p>
        </p:txBody>
      </p:sp>
      <p:pic>
        <p:nvPicPr>
          <p:cNvPr id="132098" name="Picture 2"/>
          <p:cNvPicPr>
            <a:picLocks noChangeAspect="1" noChangeArrowheads="1"/>
          </p:cNvPicPr>
          <p:nvPr/>
        </p:nvPicPr>
        <p:blipFill>
          <a:blip r:embed="rId3" cstate="screen"/>
          <a:srcRect/>
          <a:stretch>
            <a:fillRect/>
          </a:stretch>
        </p:blipFill>
        <p:spPr bwMode="auto">
          <a:xfrm>
            <a:off x="6752325" y="1487946"/>
            <a:ext cx="2284171" cy="2088679"/>
          </a:xfrm>
          <a:prstGeom prst="rect">
            <a:avLst/>
          </a:prstGeom>
          <a:noFill/>
          <a:ln w="9525">
            <a:noFill/>
            <a:miter lim="800000"/>
            <a:headEnd/>
            <a:tailEnd/>
          </a:ln>
        </p:spPr>
      </p:pic>
      <p:pic>
        <p:nvPicPr>
          <p:cNvPr id="132099" name="Picture 3"/>
          <p:cNvPicPr>
            <a:picLocks noChangeAspect="1" noChangeArrowheads="1"/>
          </p:cNvPicPr>
          <p:nvPr/>
        </p:nvPicPr>
        <p:blipFill>
          <a:blip r:embed="rId4" cstate="screen"/>
          <a:srcRect/>
          <a:stretch>
            <a:fillRect/>
          </a:stretch>
        </p:blipFill>
        <p:spPr bwMode="auto">
          <a:xfrm>
            <a:off x="6429388" y="3714752"/>
            <a:ext cx="2273044" cy="2071702"/>
          </a:xfrm>
          <a:prstGeom prst="rect">
            <a:avLst/>
          </a:prstGeom>
          <a:noFill/>
          <a:ln w="9525">
            <a:noFill/>
            <a:miter lim="800000"/>
            <a:headEnd/>
            <a:tailEnd/>
          </a:ln>
        </p:spPr>
      </p:pic>
    </p:spTree>
    <p:extLst>
      <p:ext uri="{BB962C8B-B14F-4D97-AF65-F5344CB8AC3E}">
        <p14:creationId xmlns:p14="http://schemas.microsoft.com/office/powerpoint/2010/main" val="66893043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5"/>
          <p:cNvGrpSpPr>
            <a:grpSpLocks noChangeAspect="1"/>
          </p:cNvGrpSpPr>
          <p:nvPr/>
        </p:nvGrpSpPr>
        <p:grpSpPr bwMode="auto">
          <a:xfrm>
            <a:off x="2514600" y="838200"/>
            <a:ext cx="3797300" cy="5470525"/>
            <a:chOff x="1584" y="528"/>
            <a:chExt cx="2392" cy="3446"/>
          </a:xfrm>
        </p:grpSpPr>
        <p:sp>
          <p:nvSpPr>
            <p:cNvPr id="50179" name="AutoShape 4"/>
            <p:cNvSpPr>
              <a:spLocks noChangeAspect="1" noChangeArrowheads="1" noTextEdit="1"/>
            </p:cNvSpPr>
            <p:nvPr/>
          </p:nvSpPr>
          <p:spPr bwMode="auto">
            <a:xfrm>
              <a:off x="1584" y="528"/>
              <a:ext cx="2392" cy="3446"/>
            </a:xfrm>
            <a:prstGeom prst="rect">
              <a:avLst/>
            </a:prstGeom>
            <a:noFill/>
            <a:ln w="9525">
              <a:noFill/>
              <a:miter lim="800000"/>
              <a:headEnd/>
              <a:tailEnd/>
            </a:ln>
          </p:spPr>
          <p:txBody>
            <a:bodyPr/>
            <a:lstStyle/>
            <a:p>
              <a:endParaRPr lang="en-US" dirty="0"/>
            </a:p>
          </p:txBody>
        </p:sp>
        <p:pic>
          <p:nvPicPr>
            <p:cNvPr id="50180" name="Picture 6"/>
            <p:cNvPicPr>
              <a:picLocks noChangeAspect="1" noChangeArrowheads="1"/>
            </p:cNvPicPr>
            <p:nvPr/>
          </p:nvPicPr>
          <p:blipFill>
            <a:blip r:embed="rId3"/>
            <a:srcRect/>
            <a:stretch>
              <a:fillRect/>
            </a:stretch>
          </p:blipFill>
          <p:spPr bwMode="auto">
            <a:xfrm>
              <a:off x="1584" y="528"/>
              <a:ext cx="2401" cy="3453"/>
            </a:xfrm>
            <a:prstGeom prst="rect">
              <a:avLst/>
            </a:prstGeom>
            <a:noFill/>
            <a:ln w="9525">
              <a:noFill/>
              <a:miter lim="800000"/>
              <a:headEnd/>
              <a:tailEnd/>
            </a:ln>
          </p:spPr>
        </p:pic>
      </p:grpSp>
    </p:spTree>
    <p:extLst>
      <p:ext uri="{BB962C8B-B14F-4D97-AF65-F5344CB8AC3E}">
        <p14:creationId xmlns:p14="http://schemas.microsoft.com/office/powerpoint/2010/main" val="1036182357"/>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Rot="1" noChangeArrowheads="1"/>
          </p:cNvSpPr>
          <p:nvPr>
            <p:ph idx="1"/>
          </p:nvPr>
        </p:nvSpPr>
        <p:spPr>
          <a:xfrm>
            <a:off x="0" y="1752600"/>
            <a:ext cx="9144000" cy="4876800"/>
          </a:xfrm>
        </p:spPr>
        <p:txBody>
          <a:bodyPr/>
          <a:lstStyle/>
          <a:p>
            <a:pPr>
              <a:lnSpc>
                <a:spcPct val="80000"/>
              </a:lnSpc>
              <a:defRPr/>
            </a:pPr>
            <a:r>
              <a:rPr lang="en-US" sz="2800" dirty="0"/>
              <a:t>Slips, trips, and falls are the number one preventable accident in the workplace </a:t>
            </a:r>
          </a:p>
          <a:p>
            <a:pPr>
              <a:lnSpc>
                <a:spcPct val="80000"/>
              </a:lnSpc>
              <a:defRPr/>
            </a:pPr>
            <a:r>
              <a:rPr lang="en-US" sz="2800" dirty="0"/>
              <a:t>Good Housekeeping is the basis for preventing slips, trips, and falls:</a:t>
            </a:r>
          </a:p>
          <a:p>
            <a:pPr lvl="1">
              <a:lnSpc>
                <a:spcPct val="80000"/>
              </a:lnSpc>
              <a:defRPr/>
            </a:pPr>
            <a:r>
              <a:rPr lang="en-US" sz="2400" dirty="0"/>
              <a:t>Cleaning up spills immediately </a:t>
            </a:r>
          </a:p>
          <a:p>
            <a:pPr lvl="1">
              <a:lnSpc>
                <a:spcPct val="80000"/>
              </a:lnSpc>
              <a:defRPr/>
            </a:pPr>
            <a:r>
              <a:rPr lang="en-US" sz="2400" dirty="0"/>
              <a:t>Marking wet areas </a:t>
            </a:r>
          </a:p>
          <a:p>
            <a:pPr lvl="1">
              <a:lnSpc>
                <a:spcPct val="80000"/>
              </a:lnSpc>
              <a:defRPr/>
            </a:pPr>
            <a:r>
              <a:rPr lang="en-US" sz="2400" dirty="0"/>
              <a:t>Mopping or sweeping debris from floor</a:t>
            </a:r>
          </a:p>
          <a:p>
            <a:pPr lvl="1">
              <a:lnSpc>
                <a:spcPct val="80000"/>
              </a:lnSpc>
              <a:defRPr/>
            </a:pPr>
            <a:r>
              <a:rPr lang="en-US" sz="2400" dirty="0"/>
              <a:t>Removing obstacles from walkways and keeping them free of clutter</a:t>
            </a:r>
          </a:p>
          <a:p>
            <a:pPr lvl="1">
              <a:lnSpc>
                <a:spcPct val="80000"/>
              </a:lnSpc>
              <a:defRPr/>
            </a:pPr>
            <a:r>
              <a:rPr lang="en-US" sz="2400" dirty="0"/>
              <a:t>Securing mats and rugs to floor to lay flat on floor</a:t>
            </a:r>
          </a:p>
          <a:p>
            <a:pPr lvl="1">
              <a:lnSpc>
                <a:spcPct val="80000"/>
              </a:lnSpc>
              <a:defRPr/>
            </a:pPr>
            <a:r>
              <a:rPr lang="en-US" sz="2400" dirty="0"/>
              <a:t>Covering/ taping down cables across walkways</a:t>
            </a:r>
          </a:p>
          <a:p>
            <a:pPr lvl="1">
              <a:lnSpc>
                <a:spcPct val="80000"/>
              </a:lnSpc>
              <a:defRPr/>
            </a:pPr>
            <a:r>
              <a:rPr lang="en-US" sz="2400" dirty="0"/>
              <a:t>Keeping work areas well lit</a:t>
            </a:r>
          </a:p>
          <a:p>
            <a:pPr lvl="1">
              <a:lnSpc>
                <a:spcPct val="80000"/>
              </a:lnSpc>
              <a:defRPr/>
            </a:pPr>
            <a:r>
              <a:rPr lang="en-US" sz="2400" dirty="0"/>
              <a:t>Put away tools</a:t>
            </a:r>
          </a:p>
          <a:p>
            <a:pPr lvl="1">
              <a:lnSpc>
                <a:spcPct val="80000"/>
              </a:lnSpc>
              <a:defRPr/>
            </a:pPr>
            <a:endParaRPr lang="en-US" sz="2400" dirty="0"/>
          </a:p>
          <a:p>
            <a:pPr>
              <a:lnSpc>
                <a:spcPct val="80000"/>
              </a:lnSpc>
              <a:defRPr/>
            </a:pPr>
            <a:endParaRPr lang="en-US" sz="2800" dirty="0"/>
          </a:p>
        </p:txBody>
      </p:sp>
      <p:sp>
        <p:nvSpPr>
          <p:cNvPr id="21506" name="Rectangle 2"/>
          <p:cNvSpPr>
            <a:spLocks noGrp="1" noRot="1" noChangeArrowheads="1"/>
          </p:cNvSpPr>
          <p:nvPr>
            <p:ph type="title"/>
          </p:nvPr>
        </p:nvSpPr>
        <p:spPr>
          <a:xfrm>
            <a:off x="1066800" y="1295400"/>
            <a:ext cx="6858000" cy="457200"/>
          </a:xfrm>
        </p:spPr>
        <p:txBody>
          <a:bodyPr>
            <a:normAutofit fontScale="90000"/>
          </a:bodyPr>
          <a:lstStyle/>
          <a:p>
            <a:r>
              <a:rPr lang="en-US" smtClean="0"/>
              <a:t>Accident Prevention</a:t>
            </a:r>
          </a:p>
        </p:txBody>
      </p:sp>
    </p:spTree>
    <p:extLst>
      <p:ext uri="{BB962C8B-B14F-4D97-AF65-F5344CB8AC3E}">
        <p14:creationId xmlns:p14="http://schemas.microsoft.com/office/powerpoint/2010/main" val="103462543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09600" y="838200"/>
            <a:ext cx="7772400" cy="990600"/>
          </a:xfrm>
          <a:prstGeom prst="rect">
            <a:avLst/>
          </a:prstGeom>
          <a:solidFill>
            <a:schemeClr val="accent3">
              <a:lumMod val="95000"/>
            </a:schemeClr>
          </a:solidFill>
          <a:ln w="12700" cap="flat" cmpd="sng" algn="ctr">
            <a:noFill/>
            <a:prstDash val="solid"/>
            <a:round/>
            <a:headEnd type="none" w="med" len="med"/>
            <a:tailEnd type="none" w="med" len="med"/>
          </a:ln>
          <a:effectLst>
            <a:glow rad="635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eaLnBrk="0" hangingPunct="0">
              <a:defRPr/>
            </a:pPr>
            <a:r>
              <a:rPr lang="en-US" sz="4400" b="1" spc="50" dirty="0" smtClean="0">
                <a:ln w="13500">
                  <a:solidFill>
                    <a:schemeClr val="accent1">
                      <a:shade val="2500"/>
                      <a:alpha val="6500"/>
                    </a:schemeClr>
                  </a:solidFill>
                  <a:prstDash val="solid"/>
                </a:ln>
                <a:solidFill>
                  <a:srgbClr val="FF0000"/>
                </a:solidFill>
                <a:effectLst>
                  <a:innerShdw blurRad="50900" dist="38500" dir="13500000">
                    <a:srgbClr val="000000">
                      <a:alpha val="60000"/>
                    </a:srgbClr>
                  </a:innerShdw>
                </a:effectLst>
                <a:latin typeface="+mj-lt"/>
                <a:cs typeface="Arial" charset="0"/>
              </a:rPr>
              <a:t>Warning </a:t>
            </a:r>
            <a:r>
              <a:rPr lang="en-US" sz="4400" b="1" spc="50" dirty="0">
                <a:ln w="13500">
                  <a:solidFill>
                    <a:schemeClr val="accent1">
                      <a:shade val="2500"/>
                      <a:alpha val="6500"/>
                    </a:schemeClr>
                  </a:solidFill>
                  <a:prstDash val="solid"/>
                </a:ln>
                <a:solidFill>
                  <a:srgbClr val="FF0000"/>
                </a:solidFill>
                <a:effectLst>
                  <a:innerShdw blurRad="50900" dist="38500" dir="13500000">
                    <a:srgbClr val="000000">
                      <a:alpha val="60000"/>
                    </a:srgbClr>
                  </a:innerShdw>
                </a:effectLst>
                <a:latin typeface="+mj-lt"/>
                <a:cs typeface="Arial" charset="0"/>
              </a:rPr>
              <a:t>Signs</a:t>
            </a:r>
          </a:p>
        </p:txBody>
      </p:sp>
      <p:sp>
        <p:nvSpPr>
          <p:cNvPr id="14" name="Rectangle 13"/>
          <p:cNvSpPr/>
          <p:nvPr/>
        </p:nvSpPr>
        <p:spPr bwMode="auto">
          <a:xfrm>
            <a:off x="609600" y="1924050"/>
            <a:ext cx="7772400" cy="4191000"/>
          </a:xfrm>
          <a:prstGeom prst="rect">
            <a:avLst/>
          </a:prstGeom>
          <a:solidFill>
            <a:srgbClr val="006600"/>
          </a:solidFill>
          <a:ln w="12700" cap="flat" cmpd="sng" algn="ctr">
            <a:noFill/>
            <a:prstDash val="solid"/>
            <a:round/>
            <a:headEnd type="none" w="med" len="med"/>
            <a:tailEnd type="none" w="med" len="med"/>
          </a:ln>
          <a:effectLst>
            <a:glow rad="635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hangingPunct="0">
              <a:defRPr/>
            </a:pPr>
            <a:endParaRPr lang="en-US" b="1" spc="50" dirty="0">
              <a:ln w="13500">
                <a:solidFill>
                  <a:schemeClr val="accent1">
                    <a:shade val="2500"/>
                    <a:alpha val="6500"/>
                  </a:schemeClr>
                </a:solidFill>
                <a:prstDash val="solid"/>
              </a:ln>
              <a:solidFill>
                <a:srgbClr val="FF6600"/>
              </a:solidFill>
              <a:effectLst>
                <a:innerShdw blurRad="50900" dist="38500" dir="13500000">
                  <a:srgbClr val="000000">
                    <a:alpha val="60000"/>
                  </a:srgbClr>
                </a:innerShdw>
              </a:effectLst>
              <a:latin typeface="+mj-lt"/>
              <a:cs typeface="Arial" charset="0"/>
            </a:endParaRPr>
          </a:p>
          <a:p>
            <a:pPr algn="ctr" eaLnBrk="0" hangingPunct="0">
              <a:defRPr/>
            </a:pPr>
            <a:endParaRPr lang="en-US" sz="3200" b="1" spc="50" dirty="0" smtClean="0">
              <a:ln w="13500">
                <a:solidFill>
                  <a:schemeClr val="accent1">
                    <a:shade val="2500"/>
                    <a:alpha val="6500"/>
                  </a:schemeClr>
                </a:solidFill>
                <a:prstDash val="solid"/>
              </a:ln>
              <a:solidFill>
                <a:srgbClr val="FFFF00"/>
              </a:solidFill>
              <a:effectLst>
                <a:innerShdw blurRad="50900" dist="38500" dir="13500000">
                  <a:srgbClr val="000000">
                    <a:alpha val="60000"/>
                  </a:srgbClr>
                </a:innerShdw>
              </a:effectLst>
              <a:latin typeface="+mj-lt"/>
              <a:cs typeface="Arial" charset="0"/>
            </a:endParaRPr>
          </a:p>
          <a:p>
            <a:pPr algn="ctr" eaLnBrk="0" hangingPunct="0">
              <a:defRPr/>
            </a:pPr>
            <a:r>
              <a:rPr lang="en-US" sz="3200" b="1" spc="50" dirty="0" smtClean="0">
                <a:ln w="13500">
                  <a:solidFill>
                    <a:schemeClr val="accent1">
                      <a:shade val="2500"/>
                      <a:alpha val="6500"/>
                    </a:schemeClr>
                  </a:solidFill>
                  <a:prstDash val="solid"/>
                </a:ln>
                <a:solidFill>
                  <a:srgbClr val="FFFF00"/>
                </a:solidFill>
                <a:effectLst>
                  <a:innerShdw blurRad="50900" dist="38500" dir="13500000">
                    <a:srgbClr val="000000">
                      <a:alpha val="60000"/>
                    </a:srgbClr>
                  </a:innerShdw>
                </a:effectLst>
                <a:latin typeface="+mj-lt"/>
                <a:cs typeface="Arial" charset="0"/>
              </a:rPr>
              <a:t>YELLOW</a:t>
            </a:r>
            <a:r>
              <a:rPr lang="en-US" sz="3200" b="1" spc="50" dirty="0" smtClean="0">
                <a:ln w="13500">
                  <a:solidFill>
                    <a:schemeClr val="accent1">
                      <a:shade val="2500"/>
                      <a:alpha val="6500"/>
                    </a:schemeClr>
                  </a:solidFill>
                  <a:prstDash val="solid"/>
                </a:ln>
                <a:solidFill>
                  <a:srgbClr val="FF9933"/>
                </a:solidFill>
                <a:effectLst>
                  <a:innerShdw blurRad="50900" dist="38500" dir="13500000">
                    <a:srgbClr val="000000">
                      <a:alpha val="60000"/>
                    </a:srgbClr>
                  </a:innerShdw>
                </a:effectLst>
                <a:latin typeface="+mj-lt"/>
                <a:cs typeface="Arial" charset="0"/>
              </a:rPr>
              <a:t>-</a:t>
            </a:r>
            <a:r>
              <a:rPr lang="en-US" sz="3200" b="1" spc="50" dirty="0" smtClean="0">
                <a:ln w="13500">
                  <a:solidFill>
                    <a:schemeClr val="accent1">
                      <a:shade val="2500"/>
                      <a:alpha val="6500"/>
                    </a:schemeClr>
                  </a:solidFill>
                  <a:prstDash val="solid"/>
                </a:ln>
                <a:solidFill>
                  <a:srgbClr val="FF3300"/>
                </a:solidFill>
                <a:effectLst>
                  <a:innerShdw blurRad="50900" dist="38500" dir="13500000">
                    <a:srgbClr val="000000">
                      <a:alpha val="60000"/>
                    </a:srgbClr>
                  </a:innerShdw>
                </a:effectLst>
                <a:latin typeface="+mj-lt"/>
                <a:cs typeface="Arial" charset="0"/>
              </a:rPr>
              <a:t>Warning</a:t>
            </a:r>
            <a:endParaRPr lang="en-US" sz="3200" b="1" spc="50" dirty="0">
              <a:ln w="13500">
                <a:solidFill>
                  <a:schemeClr val="accent1">
                    <a:shade val="2500"/>
                    <a:alpha val="6500"/>
                  </a:schemeClr>
                </a:solidFill>
                <a:prstDash val="solid"/>
              </a:ln>
              <a:solidFill>
                <a:srgbClr val="FF3300"/>
              </a:solidFill>
              <a:effectLst>
                <a:innerShdw blurRad="50900" dist="38500" dir="13500000">
                  <a:srgbClr val="000000">
                    <a:alpha val="60000"/>
                  </a:srgbClr>
                </a:innerShdw>
              </a:effectLst>
              <a:latin typeface="+mj-lt"/>
              <a:cs typeface="Arial" charset="0"/>
            </a:endParaRPr>
          </a:p>
        </p:txBody>
      </p:sp>
      <p:pic>
        <p:nvPicPr>
          <p:cNvPr id="15" name="Picture 12" descr="danger_general"/>
          <p:cNvPicPr>
            <a:picLocks noChangeAspect="1" noChangeArrowheads="1"/>
          </p:cNvPicPr>
          <p:nvPr/>
        </p:nvPicPr>
        <p:blipFill>
          <a:blip r:embed="rId2"/>
          <a:srcRect/>
          <a:stretch>
            <a:fillRect/>
          </a:stretch>
        </p:blipFill>
        <p:spPr bwMode="auto">
          <a:xfrm>
            <a:off x="5993888" y="4267200"/>
            <a:ext cx="1702312" cy="1447800"/>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6" name="Picture 13" descr="Electric"/>
          <p:cNvPicPr>
            <a:picLocks noChangeAspect="1" noChangeArrowheads="1"/>
          </p:cNvPicPr>
          <p:nvPr/>
        </p:nvPicPr>
        <p:blipFill>
          <a:blip r:embed="rId3"/>
          <a:srcRect/>
          <a:stretch>
            <a:fillRect/>
          </a:stretch>
        </p:blipFill>
        <p:spPr bwMode="auto">
          <a:xfrm>
            <a:off x="1208093" y="4294324"/>
            <a:ext cx="4278307" cy="1377717"/>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82849889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09600" y="838200"/>
            <a:ext cx="7772400" cy="990600"/>
          </a:xfrm>
          <a:prstGeom prst="rect">
            <a:avLst/>
          </a:prstGeom>
          <a:solidFill>
            <a:schemeClr val="accent3">
              <a:lumMod val="95000"/>
            </a:schemeClr>
          </a:solidFill>
          <a:ln w="12700" cap="flat" cmpd="sng" algn="ctr">
            <a:noFill/>
            <a:prstDash val="solid"/>
            <a:round/>
            <a:headEnd type="none" w="med" len="med"/>
            <a:tailEnd type="none" w="med" len="med"/>
          </a:ln>
          <a:effectLst>
            <a:glow rad="635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eaLnBrk="0" hangingPunct="0">
              <a:defRPr/>
            </a:pPr>
            <a:r>
              <a:rPr lang="en-US" sz="4400" b="1" spc="50" dirty="0" smtClean="0">
                <a:ln w="13500">
                  <a:solidFill>
                    <a:schemeClr val="accent1">
                      <a:shade val="2500"/>
                      <a:alpha val="6500"/>
                    </a:schemeClr>
                  </a:solidFill>
                  <a:prstDash val="solid"/>
                </a:ln>
                <a:solidFill>
                  <a:srgbClr val="FF0000"/>
                </a:solidFill>
                <a:effectLst>
                  <a:innerShdw blurRad="50900" dist="38500" dir="13500000">
                    <a:srgbClr val="000000">
                      <a:alpha val="60000"/>
                    </a:srgbClr>
                  </a:innerShdw>
                </a:effectLst>
                <a:latin typeface="+mj-lt"/>
                <a:cs typeface="Arial" charset="0"/>
              </a:rPr>
              <a:t>Warning </a:t>
            </a:r>
            <a:r>
              <a:rPr lang="en-US" sz="4400" b="1" spc="50" dirty="0">
                <a:ln w="13500">
                  <a:solidFill>
                    <a:schemeClr val="accent1">
                      <a:shade val="2500"/>
                      <a:alpha val="6500"/>
                    </a:schemeClr>
                  </a:solidFill>
                  <a:prstDash val="solid"/>
                </a:ln>
                <a:solidFill>
                  <a:srgbClr val="FF0000"/>
                </a:solidFill>
                <a:effectLst>
                  <a:innerShdw blurRad="50900" dist="38500" dir="13500000">
                    <a:srgbClr val="000000">
                      <a:alpha val="60000"/>
                    </a:srgbClr>
                  </a:innerShdw>
                </a:effectLst>
                <a:latin typeface="+mj-lt"/>
                <a:cs typeface="Arial" charset="0"/>
              </a:rPr>
              <a:t>Signs</a:t>
            </a:r>
          </a:p>
        </p:txBody>
      </p:sp>
      <p:sp>
        <p:nvSpPr>
          <p:cNvPr id="100355" name="Rectangle 3"/>
          <p:cNvSpPr>
            <a:spLocks noChangeArrowheads="1"/>
          </p:cNvSpPr>
          <p:nvPr/>
        </p:nvSpPr>
        <p:spPr bwMode="auto">
          <a:xfrm>
            <a:off x="533400" y="2057400"/>
            <a:ext cx="1231900" cy="639763"/>
          </a:xfrm>
          <a:prstGeom prst="rect">
            <a:avLst/>
          </a:prstGeom>
          <a:solidFill>
            <a:srgbClr val="FF3300"/>
          </a:solidFill>
          <a:ln w="9525">
            <a:solidFill>
              <a:srgbClr val="000000"/>
            </a:solidFill>
            <a:miter lim="800000"/>
            <a:headEnd/>
            <a:tailEnd/>
          </a:ln>
        </p:spPr>
        <p:txBody>
          <a:bodyPr/>
          <a:lstStyle/>
          <a:p>
            <a:pPr eaLnBrk="0" hangingPunct="0"/>
            <a:r>
              <a:rPr kumimoji="1" lang="en-US" altLang="en-US" sz="1800">
                <a:solidFill>
                  <a:schemeClr val="bg1"/>
                </a:solidFill>
                <a:latin typeface="Paisley ICG 01 Alt" pitchFamily="2" charset="0"/>
              </a:rPr>
              <a:t>Red</a:t>
            </a:r>
            <a:endParaRPr kumimoji="1" lang="en-US" altLang="en-US" sz="700">
              <a:solidFill>
                <a:schemeClr val="bg1"/>
              </a:solidFill>
              <a:latin typeface="Paisley ICG 01 Alt" pitchFamily="2" charset="0"/>
            </a:endParaRPr>
          </a:p>
          <a:p>
            <a:pPr eaLnBrk="0" hangingPunct="0"/>
            <a:endParaRPr kumimoji="1" lang="en-GB" altLang="en-US" sz="1100">
              <a:solidFill>
                <a:schemeClr val="bg1"/>
              </a:solidFill>
              <a:latin typeface="Paisley ICG 01 Alt" pitchFamily="2" charset="0"/>
            </a:endParaRPr>
          </a:p>
          <a:p>
            <a:pPr algn="ctr" eaLnBrk="0" hangingPunct="0"/>
            <a:endParaRPr kumimoji="1" lang="ru-RU" altLang="en-US" sz="3200">
              <a:latin typeface="Paisley ICG 01 Alt" pitchFamily="2" charset="0"/>
            </a:endParaRPr>
          </a:p>
        </p:txBody>
      </p:sp>
      <p:sp>
        <p:nvSpPr>
          <p:cNvPr id="100356" name="Rectangle 4"/>
          <p:cNvSpPr>
            <a:spLocks noChangeArrowheads="1"/>
          </p:cNvSpPr>
          <p:nvPr/>
        </p:nvSpPr>
        <p:spPr bwMode="auto">
          <a:xfrm>
            <a:off x="533400" y="2971800"/>
            <a:ext cx="1231900" cy="561975"/>
          </a:xfrm>
          <a:prstGeom prst="rect">
            <a:avLst/>
          </a:prstGeom>
          <a:solidFill>
            <a:srgbClr val="FF3300"/>
          </a:solidFill>
          <a:ln w="9525">
            <a:solidFill>
              <a:srgbClr val="000000"/>
            </a:solidFill>
            <a:miter lim="800000"/>
            <a:headEnd/>
            <a:tailEnd/>
          </a:ln>
        </p:spPr>
        <p:txBody>
          <a:bodyPr/>
          <a:lstStyle/>
          <a:p>
            <a:pPr eaLnBrk="0" hangingPunct="0"/>
            <a:r>
              <a:rPr kumimoji="1" lang="en-US" altLang="en-US" sz="1800">
                <a:solidFill>
                  <a:schemeClr val="bg1"/>
                </a:solidFill>
                <a:latin typeface="Paisley ICG 01 Alt" pitchFamily="2" charset="0"/>
              </a:rPr>
              <a:t>Red</a:t>
            </a:r>
            <a:endParaRPr kumimoji="1" lang="en-US" altLang="en-US" sz="700">
              <a:solidFill>
                <a:schemeClr val="bg1"/>
              </a:solidFill>
              <a:latin typeface="Paisley ICG 01 Alt" pitchFamily="2" charset="0"/>
            </a:endParaRPr>
          </a:p>
          <a:p>
            <a:pPr eaLnBrk="0" hangingPunct="0"/>
            <a:endParaRPr kumimoji="1" lang="en-GB" altLang="en-US" sz="1100">
              <a:latin typeface="Paisley ICG 01 Alt" pitchFamily="2" charset="0"/>
            </a:endParaRPr>
          </a:p>
          <a:p>
            <a:pPr algn="ctr" eaLnBrk="0" hangingPunct="0"/>
            <a:endParaRPr kumimoji="1" lang="ru-RU" altLang="en-US" sz="3200">
              <a:latin typeface="Paisley ICG 01 Alt" pitchFamily="2" charset="0"/>
            </a:endParaRPr>
          </a:p>
        </p:txBody>
      </p:sp>
      <p:sp>
        <p:nvSpPr>
          <p:cNvPr id="100357" name="Rectangle 5"/>
          <p:cNvSpPr>
            <a:spLocks noChangeArrowheads="1"/>
          </p:cNvSpPr>
          <p:nvPr/>
        </p:nvSpPr>
        <p:spPr bwMode="auto">
          <a:xfrm>
            <a:off x="1765300" y="2057400"/>
            <a:ext cx="3317875" cy="639763"/>
          </a:xfrm>
          <a:prstGeom prst="rect">
            <a:avLst/>
          </a:prstGeom>
          <a:solidFill>
            <a:srgbClr val="FFFFFF"/>
          </a:solidFill>
          <a:ln w="9525">
            <a:solidFill>
              <a:schemeClr val="bg2"/>
            </a:solidFill>
            <a:miter lim="800000"/>
            <a:headEnd/>
            <a:tailEnd/>
          </a:ln>
        </p:spPr>
        <p:txBody>
          <a:bodyPr/>
          <a:lstStyle/>
          <a:p>
            <a:pPr eaLnBrk="0" hangingPunct="0"/>
            <a:r>
              <a:rPr kumimoji="1" lang="en-US" altLang="en-US" sz="1200" u="sng">
                <a:solidFill>
                  <a:srgbClr val="003399"/>
                </a:solidFill>
                <a:latin typeface="Paisley ICG 01 Alt" pitchFamily="2" charset="0"/>
              </a:rPr>
              <a:t>Prohibition Sign</a:t>
            </a:r>
          </a:p>
          <a:p>
            <a:pPr eaLnBrk="0" hangingPunct="0"/>
            <a:r>
              <a:rPr kumimoji="1" lang="en-US" altLang="en-US" sz="1200">
                <a:solidFill>
                  <a:srgbClr val="003399"/>
                </a:solidFill>
                <a:latin typeface="Paisley ICG 01 Alt" pitchFamily="2" charset="0"/>
              </a:rPr>
              <a:t>Prohibits behavior likely to increase or caused danger, e.g. stop, shut-down, emergency cut-out devices, evacuate</a:t>
            </a:r>
            <a:endParaRPr kumimoji="1" lang="ru-RU" altLang="en-US" sz="1200">
              <a:solidFill>
                <a:srgbClr val="003399"/>
              </a:solidFill>
              <a:latin typeface="Paisley ICG 01 Alt" pitchFamily="2" charset="0"/>
            </a:endParaRPr>
          </a:p>
        </p:txBody>
      </p:sp>
      <p:sp>
        <p:nvSpPr>
          <p:cNvPr id="100358" name="Rectangle 6"/>
          <p:cNvSpPr>
            <a:spLocks noChangeArrowheads="1"/>
          </p:cNvSpPr>
          <p:nvPr/>
        </p:nvSpPr>
        <p:spPr bwMode="auto">
          <a:xfrm>
            <a:off x="1765300" y="2971800"/>
            <a:ext cx="3327400" cy="561975"/>
          </a:xfrm>
          <a:prstGeom prst="rect">
            <a:avLst/>
          </a:prstGeom>
          <a:solidFill>
            <a:srgbClr val="FFFFFF"/>
          </a:solidFill>
          <a:ln w="9525">
            <a:solidFill>
              <a:srgbClr val="000000"/>
            </a:solidFill>
            <a:miter lim="800000"/>
            <a:headEnd/>
            <a:tailEnd/>
          </a:ln>
        </p:spPr>
        <p:txBody>
          <a:bodyPr/>
          <a:lstStyle/>
          <a:p>
            <a:pPr eaLnBrk="0" hangingPunct="0"/>
            <a:r>
              <a:rPr kumimoji="1" lang="en-US" altLang="en-US" sz="1200" u="sng">
                <a:solidFill>
                  <a:srgbClr val="003399"/>
                </a:solidFill>
                <a:latin typeface="Paisley ICG 01 Alt" pitchFamily="2" charset="0"/>
              </a:rPr>
              <a:t>Fire Sign</a:t>
            </a:r>
          </a:p>
          <a:p>
            <a:pPr eaLnBrk="0" hangingPunct="0"/>
            <a:r>
              <a:rPr kumimoji="1" lang="en-US" altLang="en-US" sz="1200">
                <a:solidFill>
                  <a:srgbClr val="003399"/>
                </a:solidFill>
                <a:latin typeface="Paisley ICG 01 Alt" pitchFamily="2" charset="0"/>
              </a:rPr>
              <a:t>Identifying the location and type of fire fighting equipment</a:t>
            </a:r>
            <a:endParaRPr kumimoji="1" lang="ru-RU" altLang="en-US" sz="1200">
              <a:solidFill>
                <a:srgbClr val="003399"/>
              </a:solidFill>
              <a:latin typeface="Paisley ICG 01 Alt" pitchFamily="2" charset="0"/>
            </a:endParaRPr>
          </a:p>
        </p:txBody>
      </p:sp>
      <p:pic>
        <p:nvPicPr>
          <p:cNvPr id="100359" name="Picture 7"/>
          <p:cNvPicPr>
            <a:picLocks noChangeAspect="1" noChangeArrowheads="1"/>
          </p:cNvPicPr>
          <p:nvPr/>
        </p:nvPicPr>
        <p:blipFill>
          <a:blip r:embed="rId2"/>
          <a:srcRect/>
          <a:stretch>
            <a:fillRect/>
          </a:stretch>
        </p:blipFill>
        <p:spPr bwMode="auto">
          <a:xfrm>
            <a:off x="5410200" y="2133600"/>
            <a:ext cx="655638" cy="533400"/>
          </a:xfrm>
          <a:prstGeom prst="rect">
            <a:avLst/>
          </a:prstGeom>
          <a:noFill/>
          <a:ln w="9525">
            <a:noFill/>
            <a:miter lim="800000"/>
            <a:headEnd/>
            <a:tailEnd/>
          </a:ln>
        </p:spPr>
      </p:pic>
      <p:pic>
        <p:nvPicPr>
          <p:cNvPr id="100360" name="Picture 8"/>
          <p:cNvPicPr>
            <a:picLocks noChangeAspect="1" noChangeArrowheads="1"/>
          </p:cNvPicPr>
          <p:nvPr/>
        </p:nvPicPr>
        <p:blipFill>
          <a:blip r:embed="rId3"/>
          <a:srcRect/>
          <a:stretch>
            <a:fillRect/>
          </a:stretch>
        </p:blipFill>
        <p:spPr bwMode="auto">
          <a:xfrm>
            <a:off x="6553200" y="2133600"/>
            <a:ext cx="655638" cy="533400"/>
          </a:xfrm>
          <a:prstGeom prst="rect">
            <a:avLst/>
          </a:prstGeom>
          <a:noFill/>
          <a:ln w="9525">
            <a:noFill/>
            <a:miter lim="800000"/>
            <a:headEnd/>
            <a:tailEnd/>
          </a:ln>
        </p:spPr>
      </p:pic>
      <p:pic>
        <p:nvPicPr>
          <p:cNvPr id="100361" name="Picture 9"/>
          <p:cNvPicPr>
            <a:picLocks noChangeAspect="1" noChangeArrowheads="1"/>
          </p:cNvPicPr>
          <p:nvPr/>
        </p:nvPicPr>
        <p:blipFill>
          <a:blip r:embed="rId4"/>
          <a:srcRect/>
          <a:stretch>
            <a:fillRect/>
          </a:stretch>
        </p:blipFill>
        <p:spPr bwMode="auto">
          <a:xfrm>
            <a:off x="7475538" y="2085975"/>
            <a:ext cx="649287" cy="533400"/>
          </a:xfrm>
          <a:prstGeom prst="rect">
            <a:avLst/>
          </a:prstGeom>
          <a:noFill/>
          <a:ln w="9525">
            <a:noFill/>
            <a:miter lim="800000"/>
            <a:headEnd/>
            <a:tailEnd/>
          </a:ln>
        </p:spPr>
      </p:pic>
      <p:grpSp>
        <p:nvGrpSpPr>
          <p:cNvPr id="100362" name="Group 10"/>
          <p:cNvGrpSpPr>
            <a:grpSpLocks/>
          </p:cNvGrpSpPr>
          <p:nvPr/>
        </p:nvGrpSpPr>
        <p:grpSpPr bwMode="auto">
          <a:xfrm>
            <a:off x="533400" y="3733800"/>
            <a:ext cx="7696200" cy="2133600"/>
            <a:chOff x="68" y="1488"/>
            <a:chExt cx="5657" cy="1824"/>
          </a:xfrm>
        </p:grpSpPr>
        <p:sp>
          <p:nvSpPr>
            <p:cNvPr id="100366" name="Rectangle 11"/>
            <p:cNvSpPr>
              <a:spLocks noChangeArrowheads="1"/>
            </p:cNvSpPr>
            <p:nvPr/>
          </p:nvSpPr>
          <p:spPr bwMode="auto">
            <a:xfrm>
              <a:off x="68" y="1586"/>
              <a:ext cx="864" cy="478"/>
            </a:xfrm>
            <a:prstGeom prst="rect">
              <a:avLst/>
            </a:prstGeom>
            <a:solidFill>
              <a:srgbClr val="FFFF00"/>
            </a:solidFill>
            <a:ln w="9525">
              <a:solidFill>
                <a:srgbClr val="000000"/>
              </a:solidFill>
              <a:miter lim="800000"/>
              <a:headEnd/>
              <a:tailEnd/>
            </a:ln>
          </p:spPr>
          <p:txBody>
            <a:bodyPr/>
            <a:lstStyle/>
            <a:p>
              <a:pPr eaLnBrk="0" hangingPunct="0"/>
              <a:r>
                <a:rPr kumimoji="1" lang="en-US" altLang="en-US" sz="1600">
                  <a:latin typeface="Paisley ICG 01 Alt" pitchFamily="2" charset="0"/>
                </a:rPr>
                <a:t>Yellow</a:t>
              </a:r>
              <a:endParaRPr kumimoji="1" lang="ru-RU" altLang="en-US" sz="2800">
                <a:latin typeface="Paisley ICG 01 Alt" pitchFamily="2" charset="0"/>
              </a:endParaRPr>
            </a:p>
          </p:txBody>
        </p:sp>
        <p:sp>
          <p:nvSpPr>
            <p:cNvPr id="100367" name="Rectangle 12"/>
            <p:cNvSpPr>
              <a:spLocks noChangeArrowheads="1"/>
            </p:cNvSpPr>
            <p:nvPr/>
          </p:nvSpPr>
          <p:spPr bwMode="auto">
            <a:xfrm>
              <a:off x="96" y="2162"/>
              <a:ext cx="864" cy="478"/>
            </a:xfrm>
            <a:prstGeom prst="rect">
              <a:avLst/>
            </a:prstGeom>
            <a:solidFill>
              <a:srgbClr val="3366FF"/>
            </a:solidFill>
            <a:ln w="9525">
              <a:solidFill>
                <a:srgbClr val="000000"/>
              </a:solidFill>
              <a:miter lim="800000"/>
              <a:headEnd/>
              <a:tailEnd/>
            </a:ln>
          </p:spPr>
          <p:txBody>
            <a:bodyPr/>
            <a:lstStyle/>
            <a:p>
              <a:pPr eaLnBrk="0" hangingPunct="0"/>
              <a:r>
                <a:rPr kumimoji="1" lang="en-US" altLang="en-US" sz="1600">
                  <a:solidFill>
                    <a:schemeClr val="bg1"/>
                  </a:solidFill>
                  <a:latin typeface="Paisley ICG 01 Alt" pitchFamily="2" charset="0"/>
                </a:rPr>
                <a:t>Blue</a:t>
              </a:r>
              <a:endParaRPr kumimoji="1" lang="ru-RU" altLang="en-US" sz="2800">
                <a:solidFill>
                  <a:schemeClr val="bg1"/>
                </a:solidFill>
                <a:latin typeface="Paisley ICG 01 Alt" pitchFamily="2" charset="0"/>
              </a:endParaRPr>
            </a:p>
          </p:txBody>
        </p:sp>
        <p:sp>
          <p:nvSpPr>
            <p:cNvPr id="100368" name="Rectangle 13"/>
            <p:cNvSpPr>
              <a:spLocks noChangeArrowheads="1"/>
            </p:cNvSpPr>
            <p:nvPr/>
          </p:nvSpPr>
          <p:spPr bwMode="auto">
            <a:xfrm>
              <a:off x="96" y="2834"/>
              <a:ext cx="864" cy="478"/>
            </a:xfrm>
            <a:prstGeom prst="rect">
              <a:avLst/>
            </a:prstGeom>
            <a:solidFill>
              <a:srgbClr val="339966"/>
            </a:solidFill>
            <a:ln w="9525">
              <a:solidFill>
                <a:srgbClr val="000000"/>
              </a:solidFill>
              <a:miter lim="800000"/>
              <a:headEnd/>
              <a:tailEnd/>
            </a:ln>
          </p:spPr>
          <p:txBody>
            <a:bodyPr/>
            <a:lstStyle/>
            <a:p>
              <a:pPr eaLnBrk="0" hangingPunct="0"/>
              <a:r>
                <a:rPr kumimoji="1" lang="en-US" altLang="en-US" sz="1600">
                  <a:solidFill>
                    <a:schemeClr val="bg1"/>
                  </a:solidFill>
                  <a:latin typeface="Paisley ICG 01 Alt" pitchFamily="2" charset="0"/>
                </a:rPr>
                <a:t>Green</a:t>
              </a:r>
              <a:endParaRPr kumimoji="1" lang="ru-RU" altLang="en-US" sz="2800">
                <a:solidFill>
                  <a:schemeClr val="bg1"/>
                </a:solidFill>
                <a:latin typeface="Paisley ICG 01 Alt" pitchFamily="2" charset="0"/>
              </a:endParaRPr>
            </a:p>
          </p:txBody>
        </p:sp>
        <p:sp>
          <p:nvSpPr>
            <p:cNvPr id="100369" name="Rectangle 14"/>
            <p:cNvSpPr>
              <a:spLocks noChangeArrowheads="1"/>
            </p:cNvSpPr>
            <p:nvPr/>
          </p:nvSpPr>
          <p:spPr bwMode="auto">
            <a:xfrm>
              <a:off x="930" y="1586"/>
              <a:ext cx="2440" cy="478"/>
            </a:xfrm>
            <a:prstGeom prst="rect">
              <a:avLst/>
            </a:prstGeom>
            <a:solidFill>
              <a:srgbClr val="FFFFFF"/>
            </a:solidFill>
            <a:ln w="9525">
              <a:solidFill>
                <a:srgbClr val="000000"/>
              </a:solidFill>
              <a:miter lim="800000"/>
              <a:headEnd/>
              <a:tailEnd/>
            </a:ln>
          </p:spPr>
          <p:txBody>
            <a:bodyPr/>
            <a:lstStyle/>
            <a:p>
              <a:pPr eaLnBrk="0" hangingPunct="0"/>
              <a:r>
                <a:rPr kumimoji="1" lang="en-US" altLang="en-US" sz="1100" u="sng">
                  <a:solidFill>
                    <a:srgbClr val="003399"/>
                  </a:solidFill>
                  <a:latin typeface="Paisley ICG 01 Alt" pitchFamily="2" charset="0"/>
                </a:rPr>
                <a:t>Warning Sign</a:t>
              </a:r>
            </a:p>
            <a:p>
              <a:pPr eaLnBrk="0" hangingPunct="0"/>
              <a:r>
                <a:rPr kumimoji="1" lang="en-US" altLang="en-US" sz="1100">
                  <a:solidFill>
                    <a:srgbClr val="003399"/>
                  </a:solidFill>
                  <a:latin typeface="Paisley ICG 01 Alt" pitchFamily="2" charset="0"/>
                </a:rPr>
                <a:t>Giving warning of a hazard or danger, e.g. be careful, take precautions, examine</a:t>
              </a:r>
            </a:p>
            <a:p>
              <a:pPr algn="ctr" eaLnBrk="0" hangingPunct="0"/>
              <a:endParaRPr kumimoji="1" lang="ru-RU" altLang="en-US" sz="1100">
                <a:solidFill>
                  <a:srgbClr val="003399"/>
                </a:solidFill>
                <a:latin typeface="Paisley ICG 01 Alt" pitchFamily="2" charset="0"/>
              </a:endParaRPr>
            </a:p>
          </p:txBody>
        </p:sp>
        <p:sp>
          <p:nvSpPr>
            <p:cNvPr id="100370" name="Rectangle 15"/>
            <p:cNvSpPr>
              <a:spLocks noChangeArrowheads="1"/>
            </p:cNvSpPr>
            <p:nvPr/>
          </p:nvSpPr>
          <p:spPr bwMode="auto">
            <a:xfrm>
              <a:off x="958" y="2162"/>
              <a:ext cx="2440" cy="478"/>
            </a:xfrm>
            <a:prstGeom prst="rect">
              <a:avLst/>
            </a:prstGeom>
            <a:solidFill>
              <a:srgbClr val="FFFFFF"/>
            </a:solidFill>
            <a:ln w="9525">
              <a:solidFill>
                <a:srgbClr val="000000"/>
              </a:solidFill>
              <a:miter lim="800000"/>
              <a:headEnd/>
              <a:tailEnd/>
            </a:ln>
          </p:spPr>
          <p:txBody>
            <a:bodyPr/>
            <a:lstStyle/>
            <a:p>
              <a:pPr eaLnBrk="0" hangingPunct="0"/>
              <a:r>
                <a:rPr kumimoji="1" lang="en-US" altLang="en-US" sz="1100" u="sng">
                  <a:solidFill>
                    <a:srgbClr val="003399"/>
                  </a:solidFill>
                  <a:latin typeface="Paisley ICG 01 Alt" pitchFamily="2" charset="0"/>
                </a:rPr>
                <a:t>Mandatory Sign</a:t>
              </a:r>
            </a:p>
            <a:p>
              <a:pPr eaLnBrk="0" hangingPunct="0"/>
              <a:r>
                <a:rPr kumimoji="1" lang="en-US" altLang="en-US" sz="1100">
                  <a:solidFill>
                    <a:srgbClr val="003399"/>
                  </a:solidFill>
                  <a:latin typeface="Paisley ICG 01 Alt" pitchFamily="2" charset="0"/>
                </a:rPr>
                <a:t>Must be done, prescribing specific behavior, e.g. wear personal protective equipment</a:t>
              </a:r>
              <a:endParaRPr kumimoji="1" lang="ru-RU" altLang="en-US" sz="1100">
                <a:solidFill>
                  <a:srgbClr val="003399"/>
                </a:solidFill>
                <a:latin typeface="Paisley ICG 01 Alt" pitchFamily="2" charset="0"/>
              </a:endParaRPr>
            </a:p>
          </p:txBody>
        </p:sp>
        <p:sp>
          <p:nvSpPr>
            <p:cNvPr id="100371" name="Rectangle 16"/>
            <p:cNvSpPr>
              <a:spLocks noChangeArrowheads="1"/>
            </p:cNvSpPr>
            <p:nvPr/>
          </p:nvSpPr>
          <p:spPr bwMode="auto">
            <a:xfrm>
              <a:off x="954" y="2834"/>
              <a:ext cx="2440" cy="478"/>
            </a:xfrm>
            <a:prstGeom prst="rect">
              <a:avLst/>
            </a:prstGeom>
            <a:solidFill>
              <a:srgbClr val="FFFFFF"/>
            </a:solidFill>
            <a:ln w="9525">
              <a:solidFill>
                <a:srgbClr val="000000"/>
              </a:solidFill>
              <a:miter lim="800000"/>
              <a:headEnd/>
              <a:tailEnd/>
            </a:ln>
          </p:spPr>
          <p:txBody>
            <a:bodyPr/>
            <a:lstStyle/>
            <a:p>
              <a:pPr eaLnBrk="0" hangingPunct="0"/>
              <a:r>
                <a:rPr kumimoji="1" lang="en-US" altLang="en-US" sz="1100" u="sng">
                  <a:solidFill>
                    <a:srgbClr val="003399"/>
                  </a:solidFill>
                  <a:latin typeface="Paisley ICG 01 Alt" pitchFamily="2" charset="0"/>
                </a:rPr>
                <a:t>Safe condition Sign</a:t>
              </a:r>
            </a:p>
            <a:p>
              <a:pPr eaLnBrk="0" hangingPunct="0"/>
              <a:r>
                <a:rPr kumimoji="1" lang="en-US" altLang="en-US" sz="1100">
                  <a:solidFill>
                    <a:srgbClr val="003399"/>
                  </a:solidFill>
                  <a:latin typeface="Paisley ICG 01 Alt" pitchFamily="2" charset="0"/>
                </a:rPr>
                <a:t>Information on emergency exits, first-aid, or rescue equipment and activities</a:t>
              </a:r>
              <a:endParaRPr kumimoji="1" lang="ru-RU" altLang="en-US" sz="2800">
                <a:latin typeface="Paisley ICG 01 Alt" pitchFamily="2" charset="0"/>
              </a:endParaRPr>
            </a:p>
          </p:txBody>
        </p:sp>
        <p:pic>
          <p:nvPicPr>
            <p:cNvPr id="100372" name="Picture 17"/>
            <p:cNvPicPr>
              <a:picLocks noChangeAspect="1" noChangeArrowheads="1"/>
            </p:cNvPicPr>
            <p:nvPr/>
          </p:nvPicPr>
          <p:blipFill>
            <a:blip r:embed="rId5"/>
            <a:srcRect/>
            <a:stretch>
              <a:fillRect/>
            </a:stretch>
          </p:blipFill>
          <p:spPr bwMode="auto">
            <a:xfrm>
              <a:off x="3533" y="1488"/>
              <a:ext cx="643" cy="528"/>
            </a:xfrm>
            <a:prstGeom prst="rect">
              <a:avLst/>
            </a:prstGeom>
            <a:noFill/>
            <a:ln w="9525">
              <a:noFill/>
              <a:miter lim="800000"/>
              <a:headEnd/>
              <a:tailEnd/>
            </a:ln>
          </p:spPr>
        </p:pic>
        <p:pic>
          <p:nvPicPr>
            <p:cNvPr id="100373" name="Picture 18"/>
            <p:cNvPicPr>
              <a:picLocks noChangeAspect="1" noChangeArrowheads="1"/>
            </p:cNvPicPr>
            <p:nvPr/>
          </p:nvPicPr>
          <p:blipFill>
            <a:blip r:embed="rId6"/>
            <a:srcRect/>
            <a:stretch>
              <a:fillRect/>
            </a:stretch>
          </p:blipFill>
          <p:spPr bwMode="auto">
            <a:xfrm>
              <a:off x="4320" y="1488"/>
              <a:ext cx="661" cy="528"/>
            </a:xfrm>
            <a:prstGeom prst="rect">
              <a:avLst/>
            </a:prstGeom>
            <a:noFill/>
            <a:ln w="9525">
              <a:noFill/>
              <a:miter lim="800000"/>
              <a:headEnd/>
              <a:tailEnd/>
            </a:ln>
          </p:spPr>
        </p:pic>
        <p:pic>
          <p:nvPicPr>
            <p:cNvPr id="100374" name="Picture 19"/>
            <p:cNvPicPr>
              <a:picLocks noChangeAspect="1" noChangeArrowheads="1"/>
            </p:cNvPicPr>
            <p:nvPr/>
          </p:nvPicPr>
          <p:blipFill>
            <a:blip r:embed="rId7"/>
            <a:srcRect/>
            <a:stretch>
              <a:fillRect/>
            </a:stretch>
          </p:blipFill>
          <p:spPr bwMode="auto">
            <a:xfrm>
              <a:off x="5040" y="1488"/>
              <a:ext cx="685" cy="528"/>
            </a:xfrm>
            <a:prstGeom prst="rect">
              <a:avLst/>
            </a:prstGeom>
            <a:noFill/>
            <a:ln w="9525">
              <a:noFill/>
              <a:miter lim="800000"/>
              <a:headEnd/>
              <a:tailEnd/>
            </a:ln>
          </p:spPr>
        </p:pic>
        <p:pic>
          <p:nvPicPr>
            <p:cNvPr id="100375" name="Picture 20"/>
            <p:cNvPicPr>
              <a:picLocks noChangeAspect="1" noChangeArrowheads="1"/>
            </p:cNvPicPr>
            <p:nvPr/>
          </p:nvPicPr>
          <p:blipFill>
            <a:blip r:embed="rId8"/>
            <a:srcRect/>
            <a:stretch>
              <a:fillRect/>
            </a:stretch>
          </p:blipFill>
          <p:spPr bwMode="auto">
            <a:xfrm>
              <a:off x="5040" y="2112"/>
              <a:ext cx="649" cy="528"/>
            </a:xfrm>
            <a:prstGeom prst="rect">
              <a:avLst/>
            </a:prstGeom>
            <a:noFill/>
            <a:ln w="9525">
              <a:noFill/>
              <a:miter lim="800000"/>
              <a:headEnd/>
              <a:tailEnd/>
            </a:ln>
          </p:spPr>
        </p:pic>
        <p:pic>
          <p:nvPicPr>
            <p:cNvPr id="100376" name="Picture 21"/>
            <p:cNvPicPr>
              <a:picLocks noChangeAspect="1" noChangeArrowheads="1"/>
            </p:cNvPicPr>
            <p:nvPr/>
          </p:nvPicPr>
          <p:blipFill>
            <a:blip r:embed="rId9"/>
            <a:srcRect/>
            <a:stretch>
              <a:fillRect/>
            </a:stretch>
          </p:blipFill>
          <p:spPr bwMode="auto">
            <a:xfrm>
              <a:off x="4295" y="2112"/>
              <a:ext cx="649" cy="528"/>
            </a:xfrm>
            <a:prstGeom prst="rect">
              <a:avLst/>
            </a:prstGeom>
            <a:noFill/>
            <a:ln w="9525">
              <a:noFill/>
              <a:miter lim="800000"/>
              <a:headEnd/>
              <a:tailEnd/>
            </a:ln>
          </p:spPr>
        </p:pic>
        <p:pic>
          <p:nvPicPr>
            <p:cNvPr id="100377" name="Picture 22"/>
            <p:cNvPicPr>
              <a:picLocks noChangeAspect="1" noChangeArrowheads="1"/>
            </p:cNvPicPr>
            <p:nvPr/>
          </p:nvPicPr>
          <p:blipFill>
            <a:blip r:embed="rId10"/>
            <a:srcRect/>
            <a:stretch>
              <a:fillRect/>
            </a:stretch>
          </p:blipFill>
          <p:spPr bwMode="auto">
            <a:xfrm>
              <a:off x="3527" y="2112"/>
              <a:ext cx="649" cy="528"/>
            </a:xfrm>
            <a:prstGeom prst="rect">
              <a:avLst/>
            </a:prstGeom>
            <a:noFill/>
            <a:ln w="9525">
              <a:noFill/>
              <a:miter lim="800000"/>
              <a:headEnd/>
              <a:tailEnd/>
            </a:ln>
          </p:spPr>
        </p:pic>
        <p:pic>
          <p:nvPicPr>
            <p:cNvPr id="100378" name="Picture 23"/>
            <p:cNvPicPr>
              <a:picLocks noChangeAspect="1" noChangeArrowheads="1"/>
            </p:cNvPicPr>
            <p:nvPr/>
          </p:nvPicPr>
          <p:blipFill>
            <a:blip r:embed="rId11"/>
            <a:srcRect/>
            <a:stretch>
              <a:fillRect/>
            </a:stretch>
          </p:blipFill>
          <p:spPr bwMode="auto">
            <a:xfrm>
              <a:off x="3527" y="2784"/>
              <a:ext cx="649" cy="528"/>
            </a:xfrm>
            <a:prstGeom prst="rect">
              <a:avLst/>
            </a:prstGeom>
            <a:noFill/>
            <a:ln w="9525">
              <a:noFill/>
              <a:miter lim="800000"/>
              <a:headEnd/>
              <a:tailEnd/>
            </a:ln>
          </p:spPr>
        </p:pic>
        <p:pic>
          <p:nvPicPr>
            <p:cNvPr id="100379" name="Picture 24"/>
            <p:cNvPicPr>
              <a:picLocks noChangeAspect="1" noChangeArrowheads="1"/>
            </p:cNvPicPr>
            <p:nvPr/>
          </p:nvPicPr>
          <p:blipFill>
            <a:blip r:embed="rId12"/>
            <a:srcRect/>
            <a:stretch>
              <a:fillRect/>
            </a:stretch>
          </p:blipFill>
          <p:spPr bwMode="auto">
            <a:xfrm>
              <a:off x="4301" y="2784"/>
              <a:ext cx="643" cy="528"/>
            </a:xfrm>
            <a:prstGeom prst="rect">
              <a:avLst/>
            </a:prstGeom>
            <a:noFill/>
            <a:ln w="9525">
              <a:noFill/>
              <a:miter lim="800000"/>
              <a:headEnd/>
              <a:tailEnd/>
            </a:ln>
          </p:spPr>
        </p:pic>
        <p:pic>
          <p:nvPicPr>
            <p:cNvPr id="100380" name="Picture 25"/>
            <p:cNvPicPr>
              <a:picLocks noChangeAspect="1" noChangeArrowheads="1"/>
            </p:cNvPicPr>
            <p:nvPr/>
          </p:nvPicPr>
          <p:blipFill>
            <a:blip r:embed="rId13"/>
            <a:srcRect/>
            <a:stretch>
              <a:fillRect/>
            </a:stretch>
          </p:blipFill>
          <p:spPr bwMode="auto">
            <a:xfrm>
              <a:off x="5021" y="2784"/>
              <a:ext cx="643" cy="528"/>
            </a:xfrm>
            <a:prstGeom prst="rect">
              <a:avLst/>
            </a:prstGeom>
            <a:noFill/>
            <a:ln w="9525">
              <a:noFill/>
              <a:miter lim="800000"/>
              <a:headEnd/>
              <a:tailEnd/>
            </a:ln>
          </p:spPr>
        </p:pic>
      </p:grpSp>
      <p:pic>
        <p:nvPicPr>
          <p:cNvPr id="100363" name="Picture 26"/>
          <p:cNvPicPr>
            <a:picLocks noChangeAspect="1" noChangeArrowheads="1"/>
          </p:cNvPicPr>
          <p:nvPr/>
        </p:nvPicPr>
        <p:blipFill>
          <a:blip r:embed="rId14"/>
          <a:srcRect/>
          <a:stretch>
            <a:fillRect/>
          </a:stretch>
        </p:blipFill>
        <p:spPr bwMode="auto">
          <a:xfrm>
            <a:off x="5410200" y="3048000"/>
            <a:ext cx="655638" cy="533400"/>
          </a:xfrm>
          <a:prstGeom prst="rect">
            <a:avLst/>
          </a:prstGeom>
          <a:noFill/>
          <a:ln w="9525">
            <a:noFill/>
            <a:miter lim="800000"/>
            <a:headEnd/>
            <a:tailEnd/>
          </a:ln>
        </p:spPr>
      </p:pic>
      <p:pic>
        <p:nvPicPr>
          <p:cNvPr id="100364" name="Picture 27"/>
          <p:cNvPicPr>
            <a:picLocks noChangeAspect="1" noChangeArrowheads="1"/>
          </p:cNvPicPr>
          <p:nvPr/>
        </p:nvPicPr>
        <p:blipFill>
          <a:blip r:embed="rId15"/>
          <a:srcRect/>
          <a:stretch>
            <a:fillRect/>
          </a:stretch>
        </p:blipFill>
        <p:spPr bwMode="auto">
          <a:xfrm>
            <a:off x="6553200" y="3048000"/>
            <a:ext cx="655638" cy="533400"/>
          </a:xfrm>
          <a:prstGeom prst="rect">
            <a:avLst/>
          </a:prstGeom>
          <a:noFill/>
          <a:ln w="9525">
            <a:noFill/>
            <a:miter lim="800000"/>
            <a:headEnd/>
            <a:tailEnd/>
          </a:ln>
        </p:spPr>
      </p:pic>
      <p:pic>
        <p:nvPicPr>
          <p:cNvPr id="100365" name="Picture 28"/>
          <p:cNvPicPr>
            <a:picLocks noChangeAspect="1" noChangeArrowheads="1"/>
          </p:cNvPicPr>
          <p:nvPr/>
        </p:nvPicPr>
        <p:blipFill>
          <a:blip r:embed="rId16"/>
          <a:srcRect/>
          <a:stretch>
            <a:fillRect/>
          </a:stretch>
        </p:blipFill>
        <p:spPr bwMode="auto">
          <a:xfrm>
            <a:off x="7523163" y="3048000"/>
            <a:ext cx="655637" cy="533400"/>
          </a:xfrm>
          <a:prstGeom prst="rect">
            <a:avLst/>
          </a:prstGeom>
          <a:noFill/>
          <a:ln w="9525">
            <a:noFill/>
            <a:miter lim="800000"/>
            <a:headEnd/>
            <a:tailEnd/>
          </a:ln>
        </p:spPr>
      </p:pic>
    </p:spTree>
    <p:extLst>
      <p:ext uri="{BB962C8B-B14F-4D97-AF65-F5344CB8AC3E}">
        <p14:creationId xmlns:p14="http://schemas.microsoft.com/office/powerpoint/2010/main" val="221729892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609600" y="914400"/>
            <a:ext cx="7696200" cy="1143000"/>
          </a:xfrm>
          <a:prstGeom prst="rect">
            <a:avLst/>
          </a:prstGeom>
          <a:solidFill>
            <a:schemeClr val="accent3">
              <a:lumMod val="95000"/>
            </a:schemeClr>
          </a:solidFill>
          <a:ln w="12700" cap="flat" cmpd="sng" algn="ctr">
            <a:noFill/>
            <a:prstDash val="solid"/>
            <a:round/>
            <a:headEnd type="none" w="med" len="med"/>
            <a:tailEnd type="none" w="med" len="med"/>
          </a:ln>
          <a:effectLst>
            <a:glow rad="635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eaLnBrk="0" hangingPunct="0">
              <a:defRPr/>
            </a:pPr>
            <a:endParaRPr lang="en-US">
              <a:cs typeface="Arial" charset="0"/>
            </a:endParaRPr>
          </a:p>
        </p:txBody>
      </p:sp>
      <p:sp>
        <p:nvSpPr>
          <p:cNvPr id="4" name="Rectangle 3"/>
          <p:cNvSpPr/>
          <p:nvPr/>
        </p:nvSpPr>
        <p:spPr bwMode="auto">
          <a:xfrm>
            <a:off x="838200" y="1143000"/>
            <a:ext cx="7239000" cy="685800"/>
          </a:xfrm>
          <a:prstGeom prst="rect">
            <a:avLst/>
          </a:prstGeom>
          <a:solidFill>
            <a:srgbClr val="0070C0"/>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sz="28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Special </a:t>
            </a:r>
            <a:r>
              <a:rPr lang="en-US" sz="2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Assignments</a:t>
            </a:r>
          </a:p>
        </p:txBody>
      </p:sp>
      <p:sp>
        <p:nvSpPr>
          <p:cNvPr id="7" name="Rectangle 6"/>
          <p:cNvSpPr/>
          <p:nvPr/>
        </p:nvSpPr>
        <p:spPr bwMode="auto">
          <a:xfrm>
            <a:off x="609600" y="2209800"/>
            <a:ext cx="7696200" cy="3733800"/>
          </a:xfrm>
          <a:prstGeom prst="rect">
            <a:avLst/>
          </a:prstGeom>
          <a:solidFill>
            <a:schemeClr val="accent3">
              <a:lumMod val="95000"/>
            </a:schemeClr>
          </a:solidFill>
          <a:ln w="12700" cap="flat" cmpd="sng" algn="ctr">
            <a:noFill/>
            <a:prstDash val="solid"/>
            <a:round/>
            <a:headEnd type="none" w="med" len="med"/>
            <a:tailEnd type="none" w="med" len="med"/>
          </a:ln>
          <a:effectLst>
            <a:glow rad="635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eaLnBrk="0" hangingPunct="0">
              <a:defRPr/>
            </a:pPr>
            <a:endParaRPr lang="en-US">
              <a:cs typeface="Arial" charset="0"/>
            </a:endParaRPr>
          </a:p>
        </p:txBody>
      </p:sp>
      <p:sp>
        <p:nvSpPr>
          <p:cNvPr id="8" name="Rectangle 7"/>
          <p:cNvSpPr/>
          <p:nvPr/>
        </p:nvSpPr>
        <p:spPr bwMode="auto">
          <a:xfrm>
            <a:off x="838200" y="2438400"/>
            <a:ext cx="7239000" cy="1066800"/>
          </a:xfrm>
          <a:prstGeom prst="rect">
            <a:avLst/>
          </a:prstGeom>
          <a:solidFill>
            <a:srgbClr val="FF6600"/>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sz="18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Arial" charset="0"/>
              </a:rPr>
              <a:t>Concerned </a:t>
            </a:r>
            <a:r>
              <a:rPr lang="en-US" sz="1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Arial" charset="0"/>
              </a:rPr>
              <a:t>Supervisor shall conduct tool box talk to brief:</a:t>
            </a:r>
          </a:p>
        </p:txBody>
      </p:sp>
      <p:sp>
        <p:nvSpPr>
          <p:cNvPr id="10" name="Rectangle 9"/>
          <p:cNvSpPr/>
          <p:nvPr/>
        </p:nvSpPr>
        <p:spPr bwMode="auto">
          <a:xfrm>
            <a:off x="838200" y="3644900"/>
            <a:ext cx="7239000" cy="2133600"/>
          </a:xfrm>
          <a:prstGeom prst="rect">
            <a:avLst/>
          </a:prstGeom>
          <a:solidFill>
            <a:srgbClr val="006600"/>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a:defRPr/>
            </a:pPr>
            <a:r>
              <a:rPr lang="en-US" sz="28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Arial" charset="0"/>
              </a:rPr>
              <a:t>Special </a:t>
            </a:r>
            <a:r>
              <a:rPr lang="en-US" sz="2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Arial" charset="0"/>
              </a:rPr>
              <a:t>PPE  requirement</a:t>
            </a:r>
          </a:p>
        </p:txBody>
      </p:sp>
    </p:spTree>
    <p:extLst>
      <p:ext uri="{BB962C8B-B14F-4D97-AF65-F5344CB8AC3E}">
        <p14:creationId xmlns:p14="http://schemas.microsoft.com/office/powerpoint/2010/main" val="35886365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609600" y="1066800"/>
            <a:ext cx="7772400" cy="685800"/>
          </a:xfrm>
          <a:prstGeom prst="rect">
            <a:avLst/>
          </a:prstGeom>
          <a:solidFill>
            <a:srgbClr val="002060"/>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hangingPunct="0">
              <a:defRPr/>
            </a:pPr>
            <a:r>
              <a:rPr lang="en-US" sz="2800" b="1" kern="0"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ea typeface="+mj-ea"/>
                <a:cs typeface="+mj-cs"/>
              </a:rPr>
              <a:t>Accident </a:t>
            </a:r>
            <a:r>
              <a:rPr lang="en-US" sz="2800" b="1" kern="0"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ea typeface="+mj-ea"/>
                <a:cs typeface="+mj-cs"/>
              </a:rPr>
              <a:t>/ incident Reporting</a:t>
            </a:r>
            <a:endParaRPr lang="en-US"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cs typeface="Arial" charset="0"/>
            </a:endParaRPr>
          </a:p>
        </p:txBody>
      </p:sp>
      <p:sp>
        <p:nvSpPr>
          <p:cNvPr id="17" name="Rectangle 16"/>
          <p:cNvSpPr/>
          <p:nvPr/>
        </p:nvSpPr>
        <p:spPr bwMode="auto">
          <a:xfrm>
            <a:off x="1295400" y="2076450"/>
            <a:ext cx="6400800" cy="4038600"/>
          </a:xfrm>
          <a:prstGeom prst="rect">
            <a:avLst/>
          </a:prstGeom>
          <a:solidFill>
            <a:schemeClr val="accent3">
              <a:lumMod val="95000"/>
            </a:schemeClr>
          </a:solidFill>
          <a:ln w="12700" cap="flat" cmpd="sng" algn="ctr">
            <a:noFill/>
            <a:prstDash val="solid"/>
            <a:round/>
            <a:headEnd type="none" w="med" len="med"/>
            <a:tailEnd type="none" w="med" len="med"/>
          </a:ln>
          <a:effectLst>
            <a:glow rad="635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eaLnBrk="0" hangingPunct="0">
              <a:defRPr/>
            </a:pPr>
            <a:endParaRPr lang="en-US" dirty="0">
              <a:cs typeface="Arial" charset="0"/>
            </a:endParaRPr>
          </a:p>
        </p:txBody>
      </p:sp>
      <p:sp>
        <p:nvSpPr>
          <p:cNvPr id="19" name="Rectangle 18"/>
          <p:cNvSpPr/>
          <p:nvPr/>
        </p:nvSpPr>
        <p:spPr bwMode="auto">
          <a:xfrm>
            <a:off x="1524000" y="2286000"/>
            <a:ext cx="5943600" cy="3581399"/>
          </a:xfrm>
          <a:prstGeom prst="rect">
            <a:avLst/>
          </a:prstGeom>
          <a:solidFill>
            <a:srgbClr val="FF3300"/>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eaLnBrk="0" hangingPunct="0">
              <a:defRPr/>
            </a:pPr>
            <a:endParaRPr lang="en-US" sz="4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endParaRPr>
          </a:p>
        </p:txBody>
      </p:sp>
      <p:sp>
        <p:nvSpPr>
          <p:cNvPr id="22" name="Rectangle 21"/>
          <p:cNvSpPr/>
          <p:nvPr/>
        </p:nvSpPr>
        <p:spPr>
          <a:xfrm>
            <a:off x="1600200" y="2514600"/>
            <a:ext cx="5791200" cy="1569660"/>
          </a:xfrm>
          <a:prstGeom prst="rect">
            <a:avLst/>
          </a:prstGeom>
        </p:spPr>
        <p:txBody>
          <a:bodyPr>
            <a:spAutoFit/>
          </a:bodyPr>
          <a:lstStyle/>
          <a:p>
            <a:pPr marL="338138" indent="-338138" algn="ctr" eaLnBrk="0" hangingPunct="0">
              <a:buClr>
                <a:srgbClr val="000000"/>
              </a:buClr>
              <a:buSzPct val="75000"/>
              <a:defRPr/>
            </a:pPr>
            <a:r>
              <a:rPr lang="en-US" sz="3200" b="1" spc="50" dirty="0">
                <a:ln w="13500">
                  <a:solidFill>
                    <a:srgbClr val="D90025">
                      <a:shade val="2500"/>
                      <a:alpha val="6500"/>
                    </a:srgbClr>
                  </a:solidFill>
                  <a:prstDash val="solid"/>
                </a:ln>
                <a:solidFill>
                  <a:srgbClr val="D90025">
                    <a:tint val="3000"/>
                    <a:alpha val="95000"/>
                  </a:srgbClr>
                </a:solidFill>
                <a:effectLst>
                  <a:innerShdw blurRad="50900" dist="38500" dir="13500000">
                    <a:srgbClr val="000000">
                      <a:alpha val="60000"/>
                    </a:srgbClr>
                  </a:innerShdw>
                </a:effectLst>
                <a:latin typeface="Arial"/>
                <a:cs typeface="Arial" charset="0"/>
              </a:rPr>
              <a:t>Investigation is required to identify the root cause to prevent re-occurrence </a:t>
            </a:r>
          </a:p>
        </p:txBody>
      </p:sp>
    </p:spTree>
    <p:extLst>
      <p:ext uri="{BB962C8B-B14F-4D97-AF65-F5344CB8AC3E}">
        <p14:creationId xmlns:p14="http://schemas.microsoft.com/office/powerpoint/2010/main" val="51474342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612775" y="1600200"/>
            <a:ext cx="1447800" cy="1524000"/>
          </a:xfrm>
          <a:prstGeom prst="rect">
            <a:avLst/>
          </a:prstGeom>
          <a:solidFill>
            <a:srgbClr val="7030A0"/>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GB" sz="1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ea typeface="Times New Roman"/>
                <a:cs typeface="Arial"/>
              </a:rPr>
              <a:t>Classification </a:t>
            </a:r>
            <a:r>
              <a:rPr lang="en-GB" sz="1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ea typeface="Times New Roman"/>
                <a:cs typeface="Arial"/>
              </a:rPr>
              <a:t>of waste bin</a:t>
            </a:r>
          </a:p>
        </p:txBody>
      </p:sp>
      <p:sp>
        <p:nvSpPr>
          <p:cNvPr id="6" name="Rectangle 5"/>
          <p:cNvSpPr/>
          <p:nvPr/>
        </p:nvSpPr>
        <p:spPr bwMode="auto">
          <a:xfrm>
            <a:off x="2057400" y="1600200"/>
            <a:ext cx="1447800" cy="1524000"/>
          </a:xfrm>
          <a:prstGeom prst="rect">
            <a:avLst/>
          </a:prstGeom>
          <a:solidFill>
            <a:srgbClr val="7030A0"/>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sz="1800" b="1" spc="50" dirty="0" err="1"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mn-cs"/>
              </a:rPr>
              <a:t>Colour</a:t>
            </a:r>
            <a:r>
              <a:rPr lang="en-US" sz="18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mn-cs"/>
              </a:rPr>
              <a:t> </a:t>
            </a:r>
            <a:r>
              <a:rPr lang="en-US" sz="1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mn-cs"/>
              </a:rPr>
              <a:t>of waste bin</a:t>
            </a:r>
          </a:p>
        </p:txBody>
      </p:sp>
      <p:sp>
        <p:nvSpPr>
          <p:cNvPr id="7" name="Rectangle 6"/>
          <p:cNvSpPr/>
          <p:nvPr/>
        </p:nvSpPr>
        <p:spPr bwMode="auto">
          <a:xfrm>
            <a:off x="3505200" y="1600200"/>
            <a:ext cx="1447800" cy="1524000"/>
          </a:xfrm>
          <a:prstGeom prst="rect">
            <a:avLst/>
          </a:prstGeom>
          <a:solidFill>
            <a:srgbClr val="7030A0"/>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sz="18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mn-cs"/>
              </a:rPr>
              <a:t>Pictogram </a:t>
            </a:r>
            <a:r>
              <a:rPr lang="en-US" sz="1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mn-cs"/>
              </a:rPr>
              <a:t>at waste bin</a:t>
            </a:r>
          </a:p>
        </p:txBody>
      </p:sp>
      <p:sp>
        <p:nvSpPr>
          <p:cNvPr id="8" name="Rectangle 7"/>
          <p:cNvSpPr/>
          <p:nvPr/>
        </p:nvSpPr>
        <p:spPr bwMode="auto">
          <a:xfrm>
            <a:off x="4953000" y="1600200"/>
            <a:ext cx="3429000" cy="1524000"/>
          </a:xfrm>
          <a:prstGeom prst="rect">
            <a:avLst/>
          </a:prstGeom>
          <a:solidFill>
            <a:srgbClr val="7030A0"/>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sz="18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mn-cs"/>
              </a:rPr>
              <a:t>Type </a:t>
            </a:r>
            <a:r>
              <a:rPr lang="en-US" sz="1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mn-cs"/>
              </a:rPr>
              <a:t>of waste collected</a:t>
            </a:r>
          </a:p>
        </p:txBody>
      </p:sp>
      <p:sp>
        <p:nvSpPr>
          <p:cNvPr id="25" name="Rectangle 24"/>
          <p:cNvSpPr/>
          <p:nvPr/>
        </p:nvSpPr>
        <p:spPr bwMode="auto">
          <a:xfrm>
            <a:off x="603250" y="3124200"/>
            <a:ext cx="1447800" cy="1524000"/>
          </a:xfrm>
          <a:prstGeom prst="rect">
            <a:avLst/>
          </a:prstGeom>
          <a:solidFill>
            <a:srgbClr val="0066FF"/>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sz="16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mn-cs"/>
              </a:rPr>
              <a:t>Recyclable </a:t>
            </a:r>
            <a:r>
              <a:rPr lang="en-US" sz="16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mn-cs"/>
              </a:rPr>
              <a:t>including scraps</a:t>
            </a:r>
          </a:p>
        </p:txBody>
      </p:sp>
      <p:sp>
        <p:nvSpPr>
          <p:cNvPr id="27" name="Rectangle 26"/>
          <p:cNvSpPr/>
          <p:nvPr/>
        </p:nvSpPr>
        <p:spPr bwMode="auto">
          <a:xfrm>
            <a:off x="4962525" y="3124200"/>
            <a:ext cx="3429000" cy="1524000"/>
          </a:xfrm>
          <a:prstGeom prst="rect">
            <a:avLst/>
          </a:prstGeom>
          <a:solidFill>
            <a:srgbClr val="0066FF"/>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sz="18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mn-cs"/>
              </a:rPr>
              <a:t>Paper</a:t>
            </a:r>
            <a:r>
              <a:rPr lang="en-US" sz="1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mn-cs"/>
              </a:rPr>
              <a:t>, plastic, wood, bottles, metal, rubber etc.</a:t>
            </a:r>
          </a:p>
        </p:txBody>
      </p:sp>
      <p:sp>
        <p:nvSpPr>
          <p:cNvPr id="28" name="Rectangle 27"/>
          <p:cNvSpPr/>
          <p:nvPr/>
        </p:nvSpPr>
        <p:spPr bwMode="auto">
          <a:xfrm>
            <a:off x="606425" y="4648200"/>
            <a:ext cx="1447800" cy="1524000"/>
          </a:xfrm>
          <a:prstGeom prst="rect">
            <a:avLst/>
          </a:prstGeom>
          <a:solidFill>
            <a:srgbClr val="FFC000"/>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sz="18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mn-cs"/>
              </a:rPr>
              <a:t>Bio </a:t>
            </a:r>
            <a:r>
              <a:rPr lang="en-US" sz="1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mn-cs"/>
              </a:rPr>
              <a:t>Medical Waste</a:t>
            </a:r>
          </a:p>
        </p:txBody>
      </p:sp>
      <p:sp>
        <p:nvSpPr>
          <p:cNvPr id="29" name="Rectangle 28"/>
          <p:cNvSpPr/>
          <p:nvPr/>
        </p:nvSpPr>
        <p:spPr bwMode="auto">
          <a:xfrm>
            <a:off x="4976812" y="4648200"/>
            <a:ext cx="3429001" cy="1524000"/>
          </a:xfrm>
          <a:prstGeom prst="rect">
            <a:avLst/>
          </a:prstGeom>
          <a:solidFill>
            <a:srgbClr val="FFC000"/>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sz="18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mn-cs"/>
              </a:rPr>
              <a:t>Used </a:t>
            </a:r>
            <a:r>
              <a:rPr lang="en-US" sz="1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mn-cs"/>
              </a:rPr>
              <a:t>cottons, bandages, shredded needles, syringes etc.</a:t>
            </a:r>
          </a:p>
        </p:txBody>
      </p:sp>
      <p:grpSp>
        <p:nvGrpSpPr>
          <p:cNvPr id="117770" name="Group 38"/>
          <p:cNvGrpSpPr>
            <a:grpSpLocks/>
          </p:cNvGrpSpPr>
          <p:nvPr/>
        </p:nvGrpSpPr>
        <p:grpSpPr bwMode="auto">
          <a:xfrm>
            <a:off x="2057400" y="3124200"/>
            <a:ext cx="1447800" cy="1524000"/>
            <a:chOff x="2057400" y="3124200"/>
            <a:chExt cx="1447800" cy="1524000"/>
          </a:xfrm>
        </p:grpSpPr>
        <p:sp>
          <p:nvSpPr>
            <p:cNvPr id="30" name="Rectangle 29"/>
            <p:cNvSpPr/>
            <p:nvPr/>
          </p:nvSpPr>
          <p:spPr bwMode="auto">
            <a:xfrm>
              <a:off x="2057400" y="3124200"/>
              <a:ext cx="1447800" cy="1524000"/>
            </a:xfrm>
            <a:prstGeom prst="rect">
              <a:avLst/>
            </a:prstGeom>
            <a:solidFill>
              <a:srgbClr val="0066FF"/>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endParaRPr lang="en-US" sz="1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mn-cs"/>
              </a:endParaRPr>
            </a:p>
          </p:txBody>
        </p:sp>
        <p:pic>
          <p:nvPicPr>
            <p:cNvPr id="117782" name="Picture 30" descr="blue_skip.jpg"/>
            <p:cNvPicPr>
              <a:picLocks noChangeAspect="1"/>
            </p:cNvPicPr>
            <p:nvPr/>
          </p:nvPicPr>
          <p:blipFill>
            <a:blip r:embed="rId2"/>
            <a:srcRect/>
            <a:stretch>
              <a:fillRect/>
            </a:stretch>
          </p:blipFill>
          <p:spPr bwMode="auto">
            <a:xfrm>
              <a:off x="2133600" y="3200400"/>
              <a:ext cx="1219201" cy="1371600"/>
            </a:xfrm>
            <a:prstGeom prst="rect">
              <a:avLst/>
            </a:prstGeom>
            <a:noFill/>
            <a:ln w="9525">
              <a:noFill/>
              <a:miter lim="800000"/>
              <a:headEnd/>
              <a:tailEnd/>
            </a:ln>
          </p:spPr>
        </p:pic>
      </p:grpSp>
      <p:grpSp>
        <p:nvGrpSpPr>
          <p:cNvPr id="117771" name="Group 39"/>
          <p:cNvGrpSpPr>
            <a:grpSpLocks/>
          </p:cNvGrpSpPr>
          <p:nvPr/>
        </p:nvGrpSpPr>
        <p:grpSpPr bwMode="auto">
          <a:xfrm>
            <a:off x="3505200" y="3124200"/>
            <a:ext cx="1447800" cy="1524000"/>
            <a:chOff x="3505200" y="3124200"/>
            <a:chExt cx="1447800" cy="1524000"/>
          </a:xfrm>
        </p:grpSpPr>
        <p:sp>
          <p:nvSpPr>
            <p:cNvPr id="26" name="Rectangle 25"/>
            <p:cNvSpPr/>
            <p:nvPr/>
          </p:nvSpPr>
          <p:spPr bwMode="auto">
            <a:xfrm>
              <a:off x="3505200" y="3124200"/>
              <a:ext cx="1447800" cy="1524000"/>
            </a:xfrm>
            <a:prstGeom prst="rect">
              <a:avLst/>
            </a:prstGeom>
            <a:solidFill>
              <a:srgbClr val="0066FF"/>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endParaRPr lang="en-US" sz="1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mn-cs"/>
              </a:endParaRPr>
            </a:p>
          </p:txBody>
        </p:sp>
        <p:pic>
          <p:nvPicPr>
            <p:cNvPr id="117778" name="Picture 31" descr="ist2_4361345-recycle-symbol.jpg"/>
            <p:cNvPicPr>
              <a:picLocks noChangeAspect="1"/>
            </p:cNvPicPr>
            <p:nvPr/>
          </p:nvPicPr>
          <p:blipFill>
            <a:blip r:embed="rId3"/>
            <a:srcRect/>
            <a:stretch>
              <a:fillRect/>
            </a:stretch>
          </p:blipFill>
          <p:spPr bwMode="auto">
            <a:xfrm>
              <a:off x="3581400" y="3200400"/>
              <a:ext cx="1219200" cy="1371600"/>
            </a:xfrm>
            <a:prstGeom prst="rect">
              <a:avLst/>
            </a:prstGeom>
            <a:noFill/>
            <a:ln w="9525">
              <a:noFill/>
              <a:miter lim="800000"/>
              <a:headEnd/>
              <a:tailEnd/>
            </a:ln>
          </p:spPr>
        </p:pic>
      </p:grpSp>
      <p:grpSp>
        <p:nvGrpSpPr>
          <p:cNvPr id="4" name="Group 32"/>
          <p:cNvGrpSpPr/>
          <p:nvPr/>
        </p:nvGrpSpPr>
        <p:grpSpPr>
          <a:xfrm>
            <a:off x="2078038" y="4648200"/>
            <a:ext cx="1447799" cy="1524000"/>
            <a:chOff x="2057400" y="2667000"/>
            <a:chExt cx="1447800" cy="1524000"/>
          </a:xfrm>
          <a:solidFill>
            <a:srgbClr val="FFC000"/>
          </a:solidFill>
        </p:grpSpPr>
        <p:sp>
          <p:nvSpPr>
            <p:cNvPr id="34" name="Rectangle 33"/>
            <p:cNvSpPr/>
            <p:nvPr/>
          </p:nvSpPr>
          <p:spPr bwMode="auto">
            <a:xfrm>
              <a:off x="2057400" y="2667000"/>
              <a:ext cx="1447800" cy="1524000"/>
            </a:xfrm>
            <a:prstGeom prst="rect">
              <a:avLst/>
            </a:prstGeom>
            <a:grp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endParaRPr lang="en-US" sz="1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mn-cs"/>
              </a:endParaRPr>
            </a:p>
          </p:txBody>
        </p:sp>
        <p:pic>
          <p:nvPicPr>
            <p:cNvPr id="35" name="Picture 34" descr="12159802.jpg"/>
            <p:cNvPicPr>
              <a:picLocks noChangeAspect="1"/>
            </p:cNvPicPr>
            <p:nvPr/>
          </p:nvPicPr>
          <p:blipFill>
            <a:blip r:embed="rId4"/>
            <a:stretch>
              <a:fillRect/>
            </a:stretch>
          </p:blipFill>
          <p:spPr>
            <a:xfrm>
              <a:off x="2133600" y="2743200"/>
              <a:ext cx="1219200" cy="1371599"/>
            </a:xfrm>
            <a:prstGeom prst="rect">
              <a:avLst/>
            </a:prstGeom>
            <a:grpFill/>
          </p:spPr>
        </p:pic>
      </p:grpSp>
      <p:grpSp>
        <p:nvGrpSpPr>
          <p:cNvPr id="9" name="Group 35"/>
          <p:cNvGrpSpPr/>
          <p:nvPr/>
        </p:nvGrpSpPr>
        <p:grpSpPr>
          <a:xfrm>
            <a:off x="3524250" y="4648200"/>
            <a:ext cx="1447800" cy="1524000"/>
            <a:chOff x="3505200" y="2667000"/>
            <a:chExt cx="1447800" cy="1524000"/>
          </a:xfrm>
          <a:solidFill>
            <a:srgbClr val="FFC000"/>
          </a:solidFill>
        </p:grpSpPr>
        <p:sp>
          <p:nvSpPr>
            <p:cNvPr id="37" name="Rectangle 36"/>
            <p:cNvSpPr/>
            <p:nvPr/>
          </p:nvSpPr>
          <p:spPr bwMode="auto">
            <a:xfrm>
              <a:off x="3505200" y="2667000"/>
              <a:ext cx="1447800" cy="1524000"/>
            </a:xfrm>
            <a:prstGeom prst="rect">
              <a:avLst/>
            </a:prstGeom>
            <a:grp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endParaRPr lang="en-US" sz="1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mn-cs"/>
              </a:endParaRPr>
            </a:p>
          </p:txBody>
        </p:sp>
        <p:pic>
          <p:nvPicPr>
            <p:cNvPr id="38" name="Picture 37" descr="bio.jpg"/>
            <p:cNvPicPr>
              <a:picLocks noChangeAspect="1"/>
            </p:cNvPicPr>
            <p:nvPr/>
          </p:nvPicPr>
          <p:blipFill>
            <a:blip r:embed="rId5"/>
            <a:stretch>
              <a:fillRect/>
            </a:stretch>
          </p:blipFill>
          <p:spPr>
            <a:xfrm>
              <a:off x="3581401" y="2743201"/>
              <a:ext cx="1200948" cy="1371599"/>
            </a:xfrm>
            <a:prstGeom prst="rect">
              <a:avLst/>
            </a:prstGeom>
            <a:grpFill/>
          </p:spPr>
        </p:pic>
      </p:grpSp>
      <p:sp>
        <p:nvSpPr>
          <p:cNvPr id="41" name="Rectangle 40"/>
          <p:cNvSpPr/>
          <p:nvPr/>
        </p:nvSpPr>
        <p:spPr bwMode="auto">
          <a:xfrm>
            <a:off x="609600" y="457200"/>
            <a:ext cx="7772400" cy="457200"/>
          </a:xfrm>
          <a:prstGeom prst="rect">
            <a:avLst/>
          </a:prstGeom>
          <a:solidFill>
            <a:srgbClr val="CC3300"/>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342900" indent="-342900" algn="ctr">
              <a:spcBef>
                <a:spcPct val="20000"/>
              </a:spcBef>
              <a:buClr>
                <a:srgbClr val="D90025"/>
              </a:buClr>
              <a:defRPr/>
            </a:pPr>
            <a:r>
              <a:rPr lang="hi-IN" sz="2000" b="1" kern="0"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Arial" charset="0"/>
              </a:rPr>
              <a:t> </a:t>
            </a:r>
            <a:r>
              <a:rPr lang="en-US" sz="1800" b="1" kern="0"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Arial"/>
              </a:rPr>
              <a:t>Follow </a:t>
            </a:r>
            <a:r>
              <a:rPr lang="en-US" sz="1800" b="1" kern="0"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Arial"/>
              </a:rPr>
              <a:t>the Color coding system for the different types of waste</a:t>
            </a:r>
          </a:p>
        </p:txBody>
      </p:sp>
    </p:spTree>
    <p:extLst>
      <p:ext uri="{BB962C8B-B14F-4D97-AF65-F5344CB8AC3E}">
        <p14:creationId xmlns:p14="http://schemas.microsoft.com/office/powerpoint/2010/main" val="105417338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066800" y="990600"/>
            <a:ext cx="6781800" cy="533400"/>
          </a:xfrm>
          <a:prstGeom prst="rect">
            <a:avLst/>
          </a:prstGeom>
          <a:solidFill>
            <a:srgbClr val="FF9900"/>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defRPr/>
            </a:pPr>
            <a:r>
              <a:rPr lang="en-US" sz="2800" b="1" kern="0"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Arial"/>
              </a:rPr>
              <a:t>Housekeeping</a:t>
            </a:r>
            <a:endParaRPr lang="en-US"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cs typeface="Arial" charset="0"/>
            </a:endParaRPr>
          </a:p>
        </p:txBody>
      </p:sp>
      <p:sp>
        <p:nvSpPr>
          <p:cNvPr id="4" name="Rectangle 3"/>
          <p:cNvSpPr/>
          <p:nvPr/>
        </p:nvSpPr>
        <p:spPr bwMode="auto">
          <a:xfrm>
            <a:off x="1676400" y="1828800"/>
            <a:ext cx="5638800" cy="990600"/>
          </a:xfrm>
          <a:prstGeom prst="rect">
            <a:avLst/>
          </a:prstGeom>
          <a:solidFill>
            <a:srgbClr val="00B0F0"/>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defRPr/>
            </a:pPr>
            <a:r>
              <a:rPr lang="en-US" sz="2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Arial" charset="0"/>
              </a:rPr>
              <a:t>Poor </a:t>
            </a:r>
            <a:r>
              <a:rPr lang="en-US" sz="2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Arial" charset="0"/>
              </a:rPr>
              <a:t>Housekeeping  Creates Hazards</a:t>
            </a:r>
          </a:p>
        </p:txBody>
      </p:sp>
      <p:grpSp>
        <p:nvGrpSpPr>
          <p:cNvPr id="118788" name="Group 6"/>
          <p:cNvGrpSpPr>
            <a:grpSpLocks/>
          </p:cNvGrpSpPr>
          <p:nvPr/>
        </p:nvGrpSpPr>
        <p:grpSpPr bwMode="auto">
          <a:xfrm>
            <a:off x="2438400" y="3200400"/>
            <a:ext cx="4114800" cy="2667000"/>
            <a:chOff x="2438400" y="3200400"/>
            <a:chExt cx="4114800" cy="2667000"/>
          </a:xfrm>
        </p:grpSpPr>
        <p:sp>
          <p:nvSpPr>
            <p:cNvPr id="6" name="Rectangle 5"/>
            <p:cNvSpPr/>
            <p:nvPr/>
          </p:nvSpPr>
          <p:spPr bwMode="auto">
            <a:xfrm>
              <a:off x="2438400" y="3200400"/>
              <a:ext cx="4114800" cy="2667000"/>
            </a:xfrm>
            <a:prstGeom prst="rect">
              <a:avLst/>
            </a:prstGeom>
            <a:solidFill>
              <a:schemeClr val="accent1"/>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eaLnBrk="0" hangingPunct="0">
                <a:defRPr/>
              </a:pPr>
              <a:endParaRPr lang="en-US">
                <a:cs typeface="Arial" charset="0"/>
              </a:endParaRPr>
            </a:p>
          </p:txBody>
        </p:sp>
        <p:pic>
          <p:nvPicPr>
            <p:cNvPr id="118792" name="Picture 4" descr="Major_Construction_Site.jpg"/>
            <p:cNvPicPr>
              <a:picLocks noChangeAspect="1"/>
            </p:cNvPicPr>
            <p:nvPr/>
          </p:nvPicPr>
          <p:blipFill>
            <a:blip r:embed="rId2"/>
            <a:srcRect/>
            <a:stretch>
              <a:fillRect/>
            </a:stretch>
          </p:blipFill>
          <p:spPr bwMode="auto">
            <a:xfrm>
              <a:off x="2590800" y="3352800"/>
              <a:ext cx="3810000" cy="2400300"/>
            </a:xfrm>
            <a:prstGeom prst="rect">
              <a:avLst/>
            </a:prstGeom>
            <a:noFill/>
            <a:ln w="9525">
              <a:noFill/>
              <a:miter lim="800000"/>
              <a:headEnd/>
              <a:tailEnd/>
            </a:ln>
          </p:spPr>
        </p:pic>
      </p:grpSp>
    </p:spTree>
    <p:extLst>
      <p:ext uri="{BB962C8B-B14F-4D97-AF65-F5344CB8AC3E}">
        <p14:creationId xmlns:p14="http://schemas.microsoft.com/office/powerpoint/2010/main" val="348500249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066800" y="762000"/>
            <a:ext cx="6781800" cy="533400"/>
          </a:xfrm>
          <a:prstGeom prst="rect">
            <a:avLst/>
          </a:prstGeom>
          <a:solidFill>
            <a:srgbClr val="FF9900"/>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defRPr/>
            </a:pPr>
            <a:r>
              <a:rPr lang="en-US" sz="2800" b="1" kern="0"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Arial"/>
              </a:rPr>
              <a:t>Housekeeping</a:t>
            </a:r>
            <a:endParaRPr lang="en-US"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cs typeface="Arial" charset="0"/>
            </a:endParaRPr>
          </a:p>
        </p:txBody>
      </p:sp>
      <p:sp>
        <p:nvSpPr>
          <p:cNvPr id="11" name="Rectangle 10"/>
          <p:cNvSpPr/>
          <p:nvPr/>
        </p:nvSpPr>
        <p:spPr bwMode="auto">
          <a:xfrm>
            <a:off x="685800" y="1828800"/>
            <a:ext cx="7696200" cy="3906838"/>
          </a:xfrm>
          <a:prstGeom prst="rect">
            <a:avLst/>
          </a:prstGeom>
          <a:solidFill>
            <a:schemeClr val="accent1"/>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defRPr/>
            </a:pPr>
            <a:endParaRPr lang="en-US" sz="2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Arial" charset="0"/>
            </a:endParaRPr>
          </a:p>
          <a:p>
            <a:pPr algn="ctr">
              <a:defRPr/>
            </a:pPr>
            <a:endParaRPr lang="en-US" sz="2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Arial" charset="0"/>
            </a:endParaRPr>
          </a:p>
          <a:p>
            <a:pPr algn="ctr">
              <a:defRPr/>
            </a:pPr>
            <a:r>
              <a:rPr lang="en-US" sz="2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Arial" charset="0"/>
              </a:rPr>
              <a:t>Tidy </a:t>
            </a:r>
            <a:r>
              <a:rPr lang="en-US" sz="2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cs typeface="Arial" charset="0"/>
              </a:rPr>
              <a:t>up your own mess, avoid slip, trips and falls</a:t>
            </a:r>
          </a:p>
        </p:txBody>
      </p:sp>
      <p:graphicFrame>
        <p:nvGraphicFramePr>
          <p:cNvPr id="119812" name="Object 4"/>
          <p:cNvGraphicFramePr>
            <a:graphicFrameLocks noChangeAspect="1"/>
          </p:cNvGraphicFramePr>
          <p:nvPr/>
        </p:nvGraphicFramePr>
        <p:xfrm>
          <a:off x="914400" y="3425825"/>
          <a:ext cx="3070225" cy="2225675"/>
        </p:xfrm>
        <a:graphic>
          <a:graphicData uri="http://schemas.openxmlformats.org/presentationml/2006/ole">
            <mc:AlternateContent xmlns:mc="http://schemas.openxmlformats.org/markup-compatibility/2006">
              <mc:Choice xmlns:v="urn:schemas-microsoft-com:vml" Requires="v">
                <p:oleObj spid="_x0000_s135218" name="Bitmap Image" r:id="rId3" imgW="3266667" imgH="1857143" progId="Paint.Picture">
                  <p:embed/>
                </p:oleObj>
              </mc:Choice>
              <mc:Fallback>
                <p:oleObj name="Bitmap Image" r:id="rId3" imgW="3266667" imgH="1857143"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425825"/>
                        <a:ext cx="3070225"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813" name="Object 5"/>
          <p:cNvGraphicFramePr>
            <a:graphicFrameLocks noChangeAspect="1"/>
          </p:cNvGraphicFramePr>
          <p:nvPr/>
        </p:nvGraphicFramePr>
        <p:xfrm>
          <a:off x="4832350" y="3429000"/>
          <a:ext cx="3255963" cy="2212975"/>
        </p:xfrm>
        <a:graphic>
          <a:graphicData uri="http://schemas.openxmlformats.org/presentationml/2006/ole">
            <mc:AlternateContent xmlns:mc="http://schemas.openxmlformats.org/markup-compatibility/2006">
              <mc:Choice xmlns:v="urn:schemas-microsoft-com:vml" Requires="v">
                <p:oleObj spid="_x0000_s135219" name="Bitmap Image" r:id="rId5" imgW="3277057" imgH="1848108" progId="PBrush">
                  <p:embed/>
                </p:oleObj>
              </mc:Choice>
              <mc:Fallback>
                <p:oleObj name="Bitmap Image" r:id="rId5" imgW="3277057" imgH="1848108"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2350" y="3429000"/>
                        <a:ext cx="3255963" cy="221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906174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ctangle 144"/>
          <p:cNvSpPr/>
          <p:nvPr/>
        </p:nvSpPr>
        <p:spPr>
          <a:xfrm>
            <a:off x="1371600" y="1981200"/>
            <a:ext cx="6172200" cy="584775"/>
          </a:xfrm>
          <a:prstGeom prst="rect">
            <a:avLst/>
          </a:prstGeom>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a:spAutoFit/>
          </a:bodyPr>
          <a:lstStyle/>
          <a:p>
            <a:pPr algn="ctr" eaLnBrk="0" hangingPunct="0">
              <a:defRPr/>
            </a:pPr>
            <a:endParaRPr lang="en-US" sz="32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endParaRPr>
          </a:p>
        </p:txBody>
      </p:sp>
      <p:sp>
        <p:nvSpPr>
          <p:cNvPr id="17" name="AutoShape 6"/>
          <p:cNvSpPr>
            <a:spLocks noChangeArrowheads="1"/>
          </p:cNvSpPr>
          <p:nvPr/>
        </p:nvSpPr>
        <p:spPr bwMode="auto">
          <a:xfrm rot="2216621">
            <a:off x="3454400" y="925513"/>
            <a:ext cx="203200" cy="342900"/>
          </a:xfrm>
          <a:prstGeom prst="flowChartCollate">
            <a:avLst/>
          </a:prstGeom>
          <a:noFill/>
          <a:ln w="9525">
            <a:noFill/>
            <a:miter lim="800000"/>
            <a:headEnd/>
            <a:tailEnd/>
          </a:ln>
          <a:effectLst>
            <a:outerShdw blurRad="44450" dist="27940" dir="5400000" algn="ctr">
              <a:srgbClr val="000000">
                <a:alpha val="32000"/>
              </a:srgbClr>
            </a:outerShdw>
          </a:effectLst>
        </p:spPr>
        <p:txBody>
          <a:bodyPr wrap="none" anchor="ctr"/>
          <a:lstStyle/>
          <a:p>
            <a:pPr>
              <a:defRPr/>
            </a:pPr>
            <a:endParaRPr lang="en-US" dirty="0">
              <a:cs typeface="Arial" charset="0"/>
            </a:endParaRPr>
          </a:p>
        </p:txBody>
      </p:sp>
      <p:sp>
        <p:nvSpPr>
          <p:cNvPr id="19" name="Rectangle 8"/>
          <p:cNvSpPr>
            <a:spLocks noChangeArrowheads="1"/>
          </p:cNvSpPr>
          <p:nvPr/>
        </p:nvSpPr>
        <p:spPr bwMode="auto">
          <a:xfrm rot="2199581">
            <a:off x="3255963" y="909638"/>
            <a:ext cx="206375" cy="661987"/>
          </a:xfrm>
          <a:prstGeom prst="rect">
            <a:avLst/>
          </a:prstGeom>
          <a:noFill/>
          <a:ln w="9525">
            <a:noFill/>
            <a:miter lim="800000"/>
            <a:headEnd/>
            <a:tailEnd/>
          </a:ln>
          <a:effectLst>
            <a:outerShdw blurRad="44450" dist="27940" dir="5400000" algn="ctr">
              <a:srgbClr val="000000">
                <a:alpha val="32000"/>
              </a:srgbClr>
            </a:outerShdw>
          </a:effectLst>
        </p:spPr>
        <p:txBody>
          <a:bodyPr wrap="none" anchor="ctr"/>
          <a:lstStyle/>
          <a:p>
            <a:pPr>
              <a:defRPr/>
            </a:pPr>
            <a:endParaRPr lang="en-US" dirty="0">
              <a:cs typeface="Arial" charset="0"/>
            </a:endParaRPr>
          </a:p>
        </p:txBody>
      </p:sp>
      <p:sp>
        <p:nvSpPr>
          <p:cNvPr id="21" name="AutoShape 10"/>
          <p:cNvSpPr>
            <a:spLocks noChangeArrowheads="1"/>
          </p:cNvSpPr>
          <p:nvPr/>
        </p:nvSpPr>
        <p:spPr bwMode="auto">
          <a:xfrm>
            <a:off x="3759200" y="868363"/>
            <a:ext cx="203200" cy="114300"/>
          </a:xfrm>
          <a:prstGeom prst="flowChartSummingJunction">
            <a:avLst/>
          </a:prstGeom>
          <a:noFill/>
          <a:ln w="9525">
            <a:noFill/>
            <a:round/>
            <a:headEnd/>
            <a:tailEnd/>
          </a:ln>
          <a:effectLst>
            <a:outerShdw blurRad="44450" dist="27940" dir="5400000" algn="ctr">
              <a:srgbClr val="000000">
                <a:alpha val="32000"/>
              </a:srgbClr>
            </a:outerShdw>
          </a:effectLst>
        </p:spPr>
        <p:txBody>
          <a:bodyPr wrap="none" anchor="ctr"/>
          <a:lstStyle/>
          <a:p>
            <a:pPr>
              <a:defRPr/>
            </a:pPr>
            <a:endParaRPr lang="en-US" dirty="0">
              <a:cs typeface="Arial" charset="0"/>
            </a:endParaRPr>
          </a:p>
        </p:txBody>
      </p:sp>
      <p:sp>
        <p:nvSpPr>
          <p:cNvPr id="22" name="Line 11"/>
          <p:cNvSpPr>
            <a:spLocks noChangeShapeType="1"/>
          </p:cNvSpPr>
          <p:nvPr/>
        </p:nvSpPr>
        <p:spPr bwMode="auto">
          <a:xfrm flipV="1">
            <a:off x="1828800" y="868363"/>
            <a:ext cx="2032000" cy="342900"/>
          </a:xfrm>
          <a:prstGeom prst="line">
            <a:avLst/>
          </a:prstGeom>
          <a:noFill/>
          <a:ln w="9525">
            <a:noFill/>
            <a:round/>
            <a:headEnd/>
            <a:tailEnd/>
          </a:ln>
          <a:effectLst>
            <a:outerShdw blurRad="44450" dist="27940" dir="5400000" algn="ctr">
              <a:srgbClr val="000000">
                <a:alpha val="32000"/>
              </a:srgbClr>
            </a:outerShdw>
          </a:effectLst>
        </p:spPr>
        <p:txBody>
          <a:bodyPr wrap="none" anchor="ctr"/>
          <a:lstStyle/>
          <a:p>
            <a:pPr>
              <a:defRPr/>
            </a:pPr>
            <a:endParaRPr lang="en-US" dirty="0">
              <a:cs typeface="Arial" charset="0"/>
            </a:endParaRPr>
          </a:p>
        </p:txBody>
      </p:sp>
      <p:sp>
        <p:nvSpPr>
          <p:cNvPr id="59" name="Rectangle 58"/>
          <p:cNvSpPr/>
          <p:nvPr/>
        </p:nvSpPr>
        <p:spPr bwMode="auto">
          <a:xfrm>
            <a:off x="609600" y="990600"/>
            <a:ext cx="7772400" cy="609600"/>
          </a:xfrm>
          <a:prstGeom prst="rect">
            <a:avLst/>
          </a:prstGeom>
          <a:solidFill>
            <a:srgbClr val="3399FF"/>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hangingPunct="0">
              <a:defRPr/>
            </a:pPr>
            <a:r>
              <a:rPr lang="en-US" sz="2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Incident </a:t>
            </a:r>
            <a:r>
              <a:rPr lang="en-US" sz="2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must be reported</a:t>
            </a:r>
          </a:p>
        </p:txBody>
      </p:sp>
      <p:sp>
        <p:nvSpPr>
          <p:cNvPr id="60" name="Rectangle 59"/>
          <p:cNvSpPr/>
          <p:nvPr/>
        </p:nvSpPr>
        <p:spPr>
          <a:xfrm>
            <a:off x="1371600" y="1981200"/>
            <a:ext cx="4123245" cy="584775"/>
          </a:xfrm>
          <a:prstGeom prst="rect">
            <a:avLst/>
          </a:prstGeom>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a:spAutoFit/>
          </a:bodyPr>
          <a:lstStyle/>
          <a:p>
            <a:pPr algn="ctr" eaLnBrk="0" hangingPunct="0">
              <a:defRPr/>
            </a:pPr>
            <a:r>
              <a:rPr lang="en-US" sz="32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rPr>
              <a:t>               Unsafe </a:t>
            </a:r>
            <a:r>
              <a:rPr lang="en-US" sz="32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rPr>
              <a:t>act</a:t>
            </a:r>
          </a:p>
        </p:txBody>
      </p:sp>
      <p:pic>
        <p:nvPicPr>
          <p:cNvPr id="61" name="Picture 131"/>
          <p:cNvPicPr>
            <a:picLocks noChangeAspect="1" noChangeArrowheads="1"/>
          </p:cNvPicPr>
          <p:nvPr/>
        </p:nvPicPr>
        <p:blipFill>
          <a:blip r:embed="rId2"/>
          <a:srcRect/>
          <a:stretch>
            <a:fillRect/>
          </a:stretch>
        </p:blipFill>
        <p:spPr bwMode="auto">
          <a:xfrm>
            <a:off x="3352800" y="2700337"/>
            <a:ext cx="2362200" cy="3167195"/>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6783610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ctangle 144"/>
          <p:cNvSpPr/>
          <p:nvPr/>
        </p:nvSpPr>
        <p:spPr>
          <a:xfrm>
            <a:off x="1371600" y="1981200"/>
            <a:ext cx="6172200" cy="584775"/>
          </a:xfrm>
          <a:prstGeom prst="rect">
            <a:avLst/>
          </a:prstGeom>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a:spAutoFit/>
          </a:bodyPr>
          <a:lstStyle/>
          <a:p>
            <a:pPr algn="ctr" eaLnBrk="0" hangingPunct="0">
              <a:defRPr/>
            </a:pPr>
            <a:endParaRPr lang="en-US" sz="32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endParaRPr>
          </a:p>
        </p:txBody>
      </p:sp>
      <p:sp>
        <p:nvSpPr>
          <p:cNvPr id="17" name="AutoShape 6"/>
          <p:cNvSpPr>
            <a:spLocks noChangeArrowheads="1"/>
          </p:cNvSpPr>
          <p:nvPr/>
        </p:nvSpPr>
        <p:spPr bwMode="auto">
          <a:xfrm rot="2216621">
            <a:off x="3454400" y="925513"/>
            <a:ext cx="203200" cy="342900"/>
          </a:xfrm>
          <a:prstGeom prst="flowChartCollate">
            <a:avLst/>
          </a:prstGeom>
          <a:noFill/>
          <a:ln w="9525">
            <a:noFill/>
            <a:miter lim="800000"/>
            <a:headEnd/>
            <a:tailEnd/>
          </a:ln>
          <a:effectLst>
            <a:outerShdw blurRad="44450" dist="27940" dir="5400000" algn="ctr">
              <a:srgbClr val="000000">
                <a:alpha val="32000"/>
              </a:srgbClr>
            </a:outerShdw>
          </a:effectLst>
        </p:spPr>
        <p:txBody>
          <a:bodyPr wrap="none" anchor="ctr"/>
          <a:lstStyle/>
          <a:p>
            <a:pPr>
              <a:defRPr/>
            </a:pPr>
            <a:endParaRPr lang="en-US" dirty="0">
              <a:cs typeface="Arial" charset="0"/>
            </a:endParaRPr>
          </a:p>
        </p:txBody>
      </p:sp>
      <p:sp>
        <p:nvSpPr>
          <p:cNvPr id="19" name="Rectangle 8"/>
          <p:cNvSpPr>
            <a:spLocks noChangeArrowheads="1"/>
          </p:cNvSpPr>
          <p:nvPr/>
        </p:nvSpPr>
        <p:spPr bwMode="auto">
          <a:xfrm rot="2199581">
            <a:off x="3255963" y="909638"/>
            <a:ext cx="206375" cy="661987"/>
          </a:xfrm>
          <a:prstGeom prst="rect">
            <a:avLst/>
          </a:prstGeom>
          <a:noFill/>
          <a:ln w="9525">
            <a:noFill/>
            <a:miter lim="800000"/>
            <a:headEnd/>
            <a:tailEnd/>
          </a:ln>
          <a:effectLst>
            <a:outerShdw blurRad="44450" dist="27940" dir="5400000" algn="ctr">
              <a:srgbClr val="000000">
                <a:alpha val="32000"/>
              </a:srgbClr>
            </a:outerShdw>
          </a:effectLst>
        </p:spPr>
        <p:txBody>
          <a:bodyPr wrap="none" anchor="ctr"/>
          <a:lstStyle/>
          <a:p>
            <a:pPr>
              <a:defRPr/>
            </a:pPr>
            <a:endParaRPr lang="en-US" dirty="0">
              <a:cs typeface="Arial" charset="0"/>
            </a:endParaRPr>
          </a:p>
        </p:txBody>
      </p:sp>
      <p:sp>
        <p:nvSpPr>
          <p:cNvPr id="21" name="AutoShape 10"/>
          <p:cNvSpPr>
            <a:spLocks noChangeArrowheads="1"/>
          </p:cNvSpPr>
          <p:nvPr/>
        </p:nvSpPr>
        <p:spPr bwMode="auto">
          <a:xfrm>
            <a:off x="3759200" y="868363"/>
            <a:ext cx="203200" cy="114300"/>
          </a:xfrm>
          <a:prstGeom prst="flowChartSummingJunction">
            <a:avLst/>
          </a:prstGeom>
          <a:noFill/>
          <a:ln w="9525">
            <a:noFill/>
            <a:round/>
            <a:headEnd/>
            <a:tailEnd/>
          </a:ln>
          <a:effectLst>
            <a:outerShdw blurRad="44450" dist="27940" dir="5400000" algn="ctr">
              <a:srgbClr val="000000">
                <a:alpha val="32000"/>
              </a:srgbClr>
            </a:outerShdw>
          </a:effectLst>
        </p:spPr>
        <p:txBody>
          <a:bodyPr wrap="none" anchor="ctr"/>
          <a:lstStyle/>
          <a:p>
            <a:pPr>
              <a:defRPr/>
            </a:pPr>
            <a:endParaRPr lang="en-US" dirty="0">
              <a:cs typeface="Arial" charset="0"/>
            </a:endParaRPr>
          </a:p>
        </p:txBody>
      </p:sp>
      <p:sp>
        <p:nvSpPr>
          <p:cNvPr id="22" name="Line 11"/>
          <p:cNvSpPr>
            <a:spLocks noChangeShapeType="1"/>
          </p:cNvSpPr>
          <p:nvPr/>
        </p:nvSpPr>
        <p:spPr bwMode="auto">
          <a:xfrm flipV="1">
            <a:off x="1828800" y="868363"/>
            <a:ext cx="2032000" cy="342900"/>
          </a:xfrm>
          <a:prstGeom prst="line">
            <a:avLst/>
          </a:prstGeom>
          <a:noFill/>
          <a:ln w="9525">
            <a:noFill/>
            <a:round/>
            <a:headEnd/>
            <a:tailEnd/>
          </a:ln>
          <a:effectLst>
            <a:outerShdw blurRad="44450" dist="27940" dir="5400000" algn="ctr">
              <a:srgbClr val="000000">
                <a:alpha val="32000"/>
              </a:srgbClr>
            </a:outerShdw>
          </a:effectLst>
        </p:spPr>
        <p:txBody>
          <a:bodyPr wrap="none" anchor="ctr"/>
          <a:lstStyle/>
          <a:p>
            <a:pPr>
              <a:defRPr/>
            </a:pPr>
            <a:endParaRPr lang="en-US" dirty="0">
              <a:cs typeface="Arial" charset="0"/>
            </a:endParaRPr>
          </a:p>
        </p:txBody>
      </p:sp>
      <p:sp>
        <p:nvSpPr>
          <p:cNvPr id="59" name="Rectangle 58"/>
          <p:cNvSpPr/>
          <p:nvPr/>
        </p:nvSpPr>
        <p:spPr bwMode="auto">
          <a:xfrm>
            <a:off x="609600" y="990600"/>
            <a:ext cx="7772400" cy="609600"/>
          </a:xfrm>
          <a:prstGeom prst="rect">
            <a:avLst/>
          </a:prstGeom>
          <a:solidFill>
            <a:srgbClr val="3399FF"/>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hangingPunct="0">
              <a:defRPr/>
            </a:pPr>
            <a:r>
              <a:rPr lang="en-US" sz="2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Incident </a:t>
            </a:r>
            <a:r>
              <a:rPr lang="en-US" sz="2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must be reported</a:t>
            </a:r>
          </a:p>
        </p:txBody>
      </p:sp>
      <p:sp>
        <p:nvSpPr>
          <p:cNvPr id="63" name="Rectangle 62"/>
          <p:cNvSpPr/>
          <p:nvPr/>
        </p:nvSpPr>
        <p:spPr>
          <a:xfrm>
            <a:off x="1752600" y="2044700"/>
            <a:ext cx="4020652" cy="461665"/>
          </a:xfrm>
          <a:prstGeom prst="rect">
            <a:avLst/>
          </a:prstGeom>
        </p:spPr>
        <p:txBody>
          <a:bodyPr wrap="none">
            <a:spAutoFit/>
          </a:bodyPr>
          <a:lstStyle/>
          <a:p>
            <a:pPr algn="ctr" eaLnBrk="0" hangingPunct="0">
              <a:defRPr/>
            </a:pPr>
            <a:r>
              <a:rPr lang="en-US" sz="2400" b="1" spc="50" dirty="0" smtClean="0">
                <a:ln w="13500">
                  <a:solidFill>
                    <a:srgbClr val="D90025">
                      <a:shade val="2500"/>
                      <a:alpha val="6500"/>
                    </a:srgbClr>
                  </a:solidFill>
                  <a:prstDash val="solid"/>
                </a:ln>
                <a:solidFill>
                  <a:srgbClr val="D90025">
                    <a:tint val="3000"/>
                    <a:alpha val="95000"/>
                  </a:srgbClr>
                </a:solidFill>
                <a:effectLst>
                  <a:innerShdw blurRad="50900" dist="38500" dir="13500000">
                    <a:srgbClr val="000000">
                      <a:alpha val="60000"/>
                    </a:srgbClr>
                  </a:innerShdw>
                </a:effectLst>
                <a:latin typeface="Arial"/>
                <a:cs typeface="Arial" charset="0"/>
              </a:rPr>
              <a:t>             Unsafe </a:t>
            </a:r>
            <a:r>
              <a:rPr lang="en-US" sz="2400" b="1" spc="50" dirty="0">
                <a:ln w="13500">
                  <a:solidFill>
                    <a:srgbClr val="D90025">
                      <a:shade val="2500"/>
                      <a:alpha val="6500"/>
                    </a:srgbClr>
                  </a:solidFill>
                  <a:prstDash val="solid"/>
                </a:ln>
                <a:solidFill>
                  <a:srgbClr val="D90025">
                    <a:tint val="3000"/>
                    <a:alpha val="95000"/>
                  </a:srgbClr>
                </a:solidFill>
                <a:effectLst>
                  <a:innerShdw blurRad="50900" dist="38500" dir="13500000">
                    <a:srgbClr val="000000">
                      <a:alpha val="60000"/>
                    </a:srgbClr>
                  </a:innerShdw>
                </a:effectLst>
                <a:latin typeface="Arial"/>
                <a:cs typeface="Arial" charset="0"/>
              </a:rPr>
              <a:t>Condition</a:t>
            </a:r>
          </a:p>
        </p:txBody>
      </p:sp>
      <p:grpSp>
        <p:nvGrpSpPr>
          <p:cNvPr id="37899" name="Group 88"/>
          <p:cNvGrpSpPr>
            <a:grpSpLocks/>
          </p:cNvGrpSpPr>
          <p:nvPr/>
        </p:nvGrpSpPr>
        <p:grpSpPr bwMode="auto">
          <a:xfrm>
            <a:off x="3048000" y="2590800"/>
            <a:ext cx="2819400" cy="3657600"/>
            <a:chOff x="2971800" y="2667000"/>
            <a:chExt cx="2819400" cy="3581400"/>
          </a:xfrm>
        </p:grpSpPr>
        <p:sp>
          <p:nvSpPr>
            <p:cNvPr id="90" name="Rectangle 89"/>
            <p:cNvSpPr/>
            <p:nvPr/>
          </p:nvSpPr>
          <p:spPr bwMode="auto">
            <a:xfrm>
              <a:off x="2971800" y="2667000"/>
              <a:ext cx="2819400" cy="3581400"/>
            </a:xfrm>
            <a:prstGeom prst="rect">
              <a:avLst/>
            </a:prstGeom>
            <a:solidFill>
              <a:schemeClr val="accent1"/>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eaLnBrk="0" hangingPunct="0">
                <a:defRPr/>
              </a:pPr>
              <a:endParaRPr lang="en-US" dirty="0">
                <a:cs typeface="Arial" charset="0"/>
              </a:endParaRPr>
            </a:p>
          </p:txBody>
        </p:sp>
        <p:pic>
          <p:nvPicPr>
            <p:cNvPr id="91" name="Picture 132" descr="oil spil"/>
            <p:cNvPicPr>
              <a:picLocks noChangeAspect="1" noChangeArrowheads="1"/>
            </p:cNvPicPr>
            <p:nvPr/>
          </p:nvPicPr>
          <p:blipFill>
            <a:blip r:embed="rId2"/>
            <a:srcRect/>
            <a:stretch>
              <a:fillRect/>
            </a:stretch>
          </p:blipFill>
          <p:spPr bwMode="auto">
            <a:xfrm>
              <a:off x="3226087" y="2895600"/>
              <a:ext cx="2300651" cy="312878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spTree>
    <p:extLst>
      <p:ext uri="{BB962C8B-B14F-4D97-AF65-F5344CB8AC3E}">
        <p14:creationId xmlns:p14="http://schemas.microsoft.com/office/powerpoint/2010/main" val="23120163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ctangle 144"/>
          <p:cNvSpPr/>
          <p:nvPr/>
        </p:nvSpPr>
        <p:spPr>
          <a:xfrm>
            <a:off x="1371600" y="1981200"/>
            <a:ext cx="6172200" cy="584775"/>
          </a:xfrm>
          <a:prstGeom prst="rect">
            <a:avLst/>
          </a:prstGeom>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a:spAutoFit/>
          </a:bodyPr>
          <a:lstStyle/>
          <a:p>
            <a:pPr algn="ctr" eaLnBrk="0" hangingPunct="0">
              <a:defRPr/>
            </a:pPr>
            <a:endParaRPr lang="en-US" sz="32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endParaRPr>
          </a:p>
        </p:txBody>
      </p:sp>
      <p:sp>
        <p:nvSpPr>
          <p:cNvPr id="17" name="AutoShape 6"/>
          <p:cNvSpPr>
            <a:spLocks noChangeArrowheads="1"/>
          </p:cNvSpPr>
          <p:nvPr/>
        </p:nvSpPr>
        <p:spPr bwMode="auto">
          <a:xfrm rot="2216621">
            <a:off x="3454400" y="925513"/>
            <a:ext cx="203200" cy="342900"/>
          </a:xfrm>
          <a:prstGeom prst="flowChartCollate">
            <a:avLst/>
          </a:prstGeom>
          <a:noFill/>
          <a:ln w="9525">
            <a:noFill/>
            <a:miter lim="800000"/>
            <a:headEnd/>
            <a:tailEnd/>
          </a:ln>
          <a:effectLst>
            <a:outerShdw blurRad="44450" dist="27940" dir="5400000" algn="ctr">
              <a:srgbClr val="000000">
                <a:alpha val="32000"/>
              </a:srgbClr>
            </a:outerShdw>
          </a:effectLst>
        </p:spPr>
        <p:txBody>
          <a:bodyPr wrap="none" anchor="ctr"/>
          <a:lstStyle/>
          <a:p>
            <a:pPr>
              <a:defRPr/>
            </a:pPr>
            <a:endParaRPr lang="en-US" dirty="0">
              <a:cs typeface="Arial" charset="0"/>
            </a:endParaRPr>
          </a:p>
        </p:txBody>
      </p:sp>
      <p:sp>
        <p:nvSpPr>
          <p:cNvPr id="19" name="Rectangle 8"/>
          <p:cNvSpPr>
            <a:spLocks noChangeArrowheads="1"/>
          </p:cNvSpPr>
          <p:nvPr/>
        </p:nvSpPr>
        <p:spPr bwMode="auto">
          <a:xfrm rot="2199581">
            <a:off x="3255963" y="909638"/>
            <a:ext cx="206375" cy="661987"/>
          </a:xfrm>
          <a:prstGeom prst="rect">
            <a:avLst/>
          </a:prstGeom>
          <a:noFill/>
          <a:ln w="9525">
            <a:noFill/>
            <a:miter lim="800000"/>
            <a:headEnd/>
            <a:tailEnd/>
          </a:ln>
          <a:effectLst>
            <a:outerShdw blurRad="44450" dist="27940" dir="5400000" algn="ctr">
              <a:srgbClr val="000000">
                <a:alpha val="32000"/>
              </a:srgbClr>
            </a:outerShdw>
          </a:effectLst>
        </p:spPr>
        <p:txBody>
          <a:bodyPr wrap="none" anchor="ctr"/>
          <a:lstStyle/>
          <a:p>
            <a:pPr>
              <a:defRPr/>
            </a:pPr>
            <a:endParaRPr lang="en-US" dirty="0">
              <a:cs typeface="Arial" charset="0"/>
            </a:endParaRPr>
          </a:p>
        </p:txBody>
      </p:sp>
      <p:sp>
        <p:nvSpPr>
          <p:cNvPr id="21" name="AutoShape 10"/>
          <p:cNvSpPr>
            <a:spLocks noChangeArrowheads="1"/>
          </p:cNvSpPr>
          <p:nvPr/>
        </p:nvSpPr>
        <p:spPr bwMode="auto">
          <a:xfrm>
            <a:off x="3759200" y="868363"/>
            <a:ext cx="203200" cy="114300"/>
          </a:xfrm>
          <a:prstGeom prst="flowChartSummingJunction">
            <a:avLst/>
          </a:prstGeom>
          <a:noFill/>
          <a:ln w="9525">
            <a:noFill/>
            <a:round/>
            <a:headEnd/>
            <a:tailEnd/>
          </a:ln>
          <a:effectLst>
            <a:outerShdw blurRad="44450" dist="27940" dir="5400000" algn="ctr">
              <a:srgbClr val="000000">
                <a:alpha val="32000"/>
              </a:srgbClr>
            </a:outerShdw>
          </a:effectLst>
        </p:spPr>
        <p:txBody>
          <a:bodyPr wrap="none" anchor="ctr"/>
          <a:lstStyle/>
          <a:p>
            <a:pPr>
              <a:defRPr/>
            </a:pPr>
            <a:endParaRPr lang="en-US" dirty="0">
              <a:cs typeface="Arial" charset="0"/>
            </a:endParaRPr>
          </a:p>
        </p:txBody>
      </p:sp>
      <p:sp>
        <p:nvSpPr>
          <p:cNvPr id="22" name="Line 11"/>
          <p:cNvSpPr>
            <a:spLocks noChangeShapeType="1"/>
          </p:cNvSpPr>
          <p:nvPr/>
        </p:nvSpPr>
        <p:spPr bwMode="auto">
          <a:xfrm flipV="1">
            <a:off x="1828800" y="868363"/>
            <a:ext cx="2032000" cy="342900"/>
          </a:xfrm>
          <a:prstGeom prst="line">
            <a:avLst/>
          </a:prstGeom>
          <a:noFill/>
          <a:ln w="9525">
            <a:noFill/>
            <a:round/>
            <a:headEnd/>
            <a:tailEnd/>
          </a:ln>
          <a:effectLst>
            <a:outerShdw blurRad="44450" dist="27940" dir="5400000" algn="ctr">
              <a:srgbClr val="000000">
                <a:alpha val="32000"/>
              </a:srgbClr>
            </a:outerShdw>
          </a:effectLst>
        </p:spPr>
        <p:txBody>
          <a:bodyPr wrap="none" anchor="ctr"/>
          <a:lstStyle/>
          <a:p>
            <a:pPr>
              <a:defRPr/>
            </a:pPr>
            <a:endParaRPr lang="en-US" dirty="0">
              <a:cs typeface="Arial" charset="0"/>
            </a:endParaRPr>
          </a:p>
        </p:txBody>
      </p:sp>
      <p:sp>
        <p:nvSpPr>
          <p:cNvPr id="59" name="Rectangle 58"/>
          <p:cNvSpPr/>
          <p:nvPr/>
        </p:nvSpPr>
        <p:spPr bwMode="auto">
          <a:xfrm>
            <a:off x="609600" y="990600"/>
            <a:ext cx="7772400" cy="609600"/>
          </a:xfrm>
          <a:prstGeom prst="rect">
            <a:avLst/>
          </a:prstGeom>
          <a:solidFill>
            <a:srgbClr val="3399FF"/>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hangingPunct="0">
              <a:defRPr/>
            </a:pPr>
            <a:r>
              <a:rPr lang="en-US" sz="2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Incident </a:t>
            </a:r>
            <a:r>
              <a:rPr lang="en-US" sz="2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must be reported</a:t>
            </a:r>
          </a:p>
        </p:txBody>
      </p:sp>
      <p:sp>
        <p:nvSpPr>
          <p:cNvPr id="92" name="Rectangle 91"/>
          <p:cNvSpPr/>
          <p:nvPr/>
        </p:nvSpPr>
        <p:spPr>
          <a:xfrm>
            <a:off x="2438400" y="2051050"/>
            <a:ext cx="2611613" cy="461665"/>
          </a:xfrm>
          <a:prstGeom prst="rect">
            <a:avLst/>
          </a:prstGeom>
        </p:spPr>
        <p:txBody>
          <a:bodyPr wrap="none">
            <a:spAutoFit/>
          </a:bodyPr>
          <a:lstStyle/>
          <a:p>
            <a:pPr algn="ctr" eaLnBrk="0" hangingPunct="0">
              <a:defRPr/>
            </a:pPr>
            <a:r>
              <a:rPr lang="en-US" sz="2400" b="1" spc="50" dirty="0" smtClean="0">
                <a:ln w="13500">
                  <a:solidFill>
                    <a:srgbClr val="D90025">
                      <a:shade val="2500"/>
                      <a:alpha val="6500"/>
                    </a:srgbClr>
                  </a:solidFill>
                  <a:prstDash val="solid"/>
                </a:ln>
                <a:solidFill>
                  <a:srgbClr val="D90025">
                    <a:tint val="3000"/>
                    <a:alpha val="95000"/>
                  </a:srgbClr>
                </a:solidFill>
                <a:effectLst>
                  <a:innerShdw blurRad="50900" dist="38500" dir="13500000">
                    <a:srgbClr val="000000">
                      <a:alpha val="60000"/>
                    </a:srgbClr>
                  </a:innerShdw>
                </a:effectLst>
                <a:latin typeface="Arial"/>
                <a:cs typeface="Arial" charset="0"/>
              </a:rPr>
              <a:t>          Near </a:t>
            </a:r>
            <a:r>
              <a:rPr lang="en-US" sz="2400" b="1" spc="50" dirty="0">
                <a:ln w="13500">
                  <a:solidFill>
                    <a:srgbClr val="D90025">
                      <a:shade val="2500"/>
                      <a:alpha val="6500"/>
                    </a:srgbClr>
                  </a:solidFill>
                  <a:prstDash val="solid"/>
                </a:ln>
                <a:solidFill>
                  <a:srgbClr val="D90025">
                    <a:tint val="3000"/>
                    <a:alpha val="95000"/>
                  </a:srgbClr>
                </a:solidFill>
                <a:effectLst>
                  <a:innerShdw blurRad="50900" dist="38500" dir="13500000">
                    <a:srgbClr val="000000">
                      <a:alpha val="60000"/>
                    </a:srgbClr>
                  </a:innerShdw>
                </a:effectLst>
                <a:latin typeface="Arial"/>
                <a:cs typeface="Arial" charset="0"/>
              </a:rPr>
              <a:t>Miss</a:t>
            </a:r>
          </a:p>
        </p:txBody>
      </p:sp>
      <p:pic>
        <p:nvPicPr>
          <p:cNvPr id="107" name="near miss.wmv">
            <a:hlinkClick r:id="" action="ppaction://media"/>
          </p:cNvPr>
          <p:cNvPicPr>
            <a:picLocks noRot="1" noChangeAspect="1"/>
          </p:cNvPicPr>
          <p:nvPr>
            <a:videoFile r:link="rId1"/>
          </p:nvPr>
        </p:nvPicPr>
        <p:blipFill>
          <a:blip r:embed="rId3"/>
          <a:srcRect/>
          <a:stretch>
            <a:fillRect/>
          </a:stretch>
        </p:blipFill>
        <p:spPr bwMode="auto">
          <a:xfrm>
            <a:off x="2819400" y="2895600"/>
            <a:ext cx="3403600" cy="2552700"/>
          </a:xfrm>
          <a:prstGeom prst="rect">
            <a:avLst/>
          </a:prstGeom>
          <a:noFill/>
          <a:ln w="9525">
            <a:noFill/>
            <a:miter lim="800000"/>
            <a:headEnd/>
            <a:tailEnd/>
          </a:ln>
        </p:spPr>
      </p:pic>
    </p:spTree>
    <p:extLst>
      <p:ext uri="{BB962C8B-B14F-4D97-AF65-F5344CB8AC3E}">
        <p14:creationId xmlns:p14="http://schemas.microsoft.com/office/powerpoint/2010/main" val="1769086338"/>
      </p:ext>
    </p:extLst>
  </p:cSld>
  <p:clrMapOvr>
    <a:masterClrMapping/>
  </p:clrMapOvr>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10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ctangle 144"/>
          <p:cNvSpPr/>
          <p:nvPr/>
        </p:nvSpPr>
        <p:spPr>
          <a:xfrm>
            <a:off x="1371600" y="1981200"/>
            <a:ext cx="6172200" cy="584775"/>
          </a:xfrm>
          <a:prstGeom prst="rect">
            <a:avLst/>
          </a:prstGeom>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a:spAutoFit/>
          </a:bodyPr>
          <a:lstStyle/>
          <a:p>
            <a:pPr algn="ctr" eaLnBrk="0" hangingPunct="0">
              <a:defRPr/>
            </a:pPr>
            <a:endParaRPr lang="en-US" sz="32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endParaRPr>
          </a:p>
        </p:txBody>
      </p:sp>
      <p:sp>
        <p:nvSpPr>
          <p:cNvPr id="17" name="AutoShape 6"/>
          <p:cNvSpPr>
            <a:spLocks noChangeArrowheads="1"/>
          </p:cNvSpPr>
          <p:nvPr/>
        </p:nvSpPr>
        <p:spPr bwMode="auto">
          <a:xfrm rot="2216621">
            <a:off x="3454400" y="925513"/>
            <a:ext cx="203200" cy="342900"/>
          </a:xfrm>
          <a:prstGeom prst="flowChartCollate">
            <a:avLst/>
          </a:prstGeom>
          <a:noFill/>
          <a:ln w="9525">
            <a:noFill/>
            <a:miter lim="800000"/>
            <a:headEnd/>
            <a:tailEnd/>
          </a:ln>
          <a:effectLst>
            <a:outerShdw blurRad="44450" dist="27940" dir="5400000" algn="ctr">
              <a:srgbClr val="000000">
                <a:alpha val="32000"/>
              </a:srgbClr>
            </a:outerShdw>
          </a:effectLst>
        </p:spPr>
        <p:txBody>
          <a:bodyPr wrap="none" anchor="ctr"/>
          <a:lstStyle/>
          <a:p>
            <a:pPr>
              <a:defRPr/>
            </a:pPr>
            <a:endParaRPr lang="en-US" dirty="0">
              <a:cs typeface="Arial" charset="0"/>
            </a:endParaRPr>
          </a:p>
        </p:txBody>
      </p:sp>
      <p:sp>
        <p:nvSpPr>
          <p:cNvPr id="19" name="Rectangle 8"/>
          <p:cNvSpPr>
            <a:spLocks noChangeArrowheads="1"/>
          </p:cNvSpPr>
          <p:nvPr/>
        </p:nvSpPr>
        <p:spPr bwMode="auto">
          <a:xfrm rot="2199581">
            <a:off x="3255963" y="909638"/>
            <a:ext cx="206375" cy="661987"/>
          </a:xfrm>
          <a:prstGeom prst="rect">
            <a:avLst/>
          </a:prstGeom>
          <a:noFill/>
          <a:ln w="9525">
            <a:noFill/>
            <a:miter lim="800000"/>
            <a:headEnd/>
            <a:tailEnd/>
          </a:ln>
          <a:effectLst>
            <a:outerShdw blurRad="44450" dist="27940" dir="5400000" algn="ctr">
              <a:srgbClr val="000000">
                <a:alpha val="32000"/>
              </a:srgbClr>
            </a:outerShdw>
          </a:effectLst>
        </p:spPr>
        <p:txBody>
          <a:bodyPr wrap="none" anchor="ctr"/>
          <a:lstStyle/>
          <a:p>
            <a:pPr>
              <a:defRPr/>
            </a:pPr>
            <a:endParaRPr lang="en-US" dirty="0">
              <a:cs typeface="Arial" charset="0"/>
            </a:endParaRPr>
          </a:p>
        </p:txBody>
      </p:sp>
      <p:sp>
        <p:nvSpPr>
          <p:cNvPr id="21" name="AutoShape 10"/>
          <p:cNvSpPr>
            <a:spLocks noChangeArrowheads="1"/>
          </p:cNvSpPr>
          <p:nvPr/>
        </p:nvSpPr>
        <p:spPr bwMode="auto">
          <a:xfrm>
            <a:off x="3759200" y="868363"/>
            <a:ext cx="203200" cy="114300"/>
          </a:xfrm>
          <a:prstGeom prst="flowChartSummingJunction">
            <a:avLst/>
          </a:prstGeom>
          <a:noFill/>
          <a:ln w="9525">
            <a:noFill/>
            <a:round/>
            <a:headEnd/>
            <a:tailEnd/>
          </a:ln>
          <a:effectLst>
            <a:outerShdw blurRad="44450" dist="27940" dir="5400000" algn="ctr">
              <a:srgbClr val="000000">
                <a:alpha val="32000"/>
              </a:srgbClr>
            </a:outerShdw>
          </a:effectLst>
        </p:spPr>
        <p:txBody>
          <a:bodyPr wrap="none" anchor="ctr"/>
          <a:lstStyle/>
          <a:p>
            <a:pPr>
              <a:defRPr/>
            </a:pPr>
            <a:endParaRPr lang="en-US" dirty="0">
              <a:cs typeface="Arial" charset="0"/>
            </a:endParaRPr>
          </a:p>
        </p:txBody>
      </p:sp>
      <p:sp>
        <p:nvSpPr>
          <p:cNvPr id="22" name="Line 11"/>
          <p:cNvSpPr>
            <a:spLocks noChangeShapeType="1"/>
          </p:cNvSpPr>
          <p:nvPr/>
        </p:nvSpPr>
        <p:spPr bwMode="auto">
          <a:xfrm flipV="1">
            <a:off x="1828800" y="868363"/>
            <a:ext cx="2032000" cy="342900"/>
          </a:xfrm>
          <a:prstGeom prst="line">
            <a:avLst/>
          </a:prstGeom>
          <a:noFill/>
          <a:ln w="9525">
            <a:noFill/>
            <a:round/>
            <a:headEnd/>
            <a:tailEnd/>
          </a:ln>
          <a:effectLst>
            <a:outerShdw blurRad="44450" dist="27940" dir="5400000" algn="ctr">
              <a:srgbClr val="000000">
                <a:alpha val="32000"/>
              </a:srgbClr>
            </a:outerShdw>
          </a:effectLst>
        </p:spPr>
        <p:txBody>
          <a:bodyPr wrap="none" anchor="ctr"/>
          <a:lstStyle/>
          <a:p>
            <a:pPr>
              <a:defRPr/>
            </a:pPr>
            <a:endParaRPr lang="en-US" dirty="0">
              <a:cs typeface="Arial" charset="0"/>
            </a:endParaRPr>
          </a:p>
        </p:txBody>
      </p:sp>
      <p:sp>
        <p:nvSpPr>
          <p:cNvPr id="59" name="Rectangle 58"/>
          <p:cNvSpPr/>
          <p:nvPr/>
        </p:nvSpPr>
        <p:spPr bwMode="auto">
          <a:xfrm>
            <a:off x="609600" y="990600"/>
            <a:ext cx="7772400" cy="609600"/>
          </a:xfrm>
          <a:prstGeom prst="rect">
            <a:avLst/>
          </a:prstGeom>
          <a:solidFill>
            <a:srgbClr val="3399FF"/>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hangingPunct="0">
              <a:defRPr/>
            </a:pPr>
            <a:r>
              <a:rPr lang="en-US" sz="2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Incident </a:t>
            </a:r>
            <a:r>
              <a:rPr lang="en-US" sz="2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must be reported</a:t>
            </a:r>
          </a:p>
        </p:txBody>
      </p:sp>
      <p:sp>
        <p:nvSpPr>
          <p:cNvPr id="108" name="Rectangle 107"/>
          <p:cNvSpPr/>
          <p:nvPr/>
        </p:nvSpPr>
        <p:spPr>
          <a:xfrm>
            <a:off x="1981200" y="1971675"/>
            <a:ext cx="3709670" cy="461665"/>
          </a:xfrm>
          <a:prstGeom prst="rect">
            <a:avLst/>
          </a:prstGeom>
        </p:spPr>
        <p:txBody>
          <a:bodyPr wrap="none">
            <a:spAutoFit/>
          </a:bodyPr>
          <a:lstStyle/>
          <a:p>
            <a:pPr algn="ctr" eaLnBrk="0" hangingPunct="0">
              <a:defRPr/>
            </a:pPr>
            <a:r>
              <a:rPr lang="en-US" sz="2400" b="1" spc="50" dirty="0" smtClean="0">
                <a:ln w="13500">
                  <a:solidFill>
                    <a:srgbClr val="D90025">
                      <a:shade val="2500"/>
                      <a:alpha val="6500"/>
                    </a:srgbClr>
                  </a:solidFill>
                  <a:prstDash val="solid"/>
                </a:ln>
                <a:solidFill>
                  <a:srgbClr val="D90025">
                    <a:tint val="3000"/>
                    <a:alpha val="95000"/>
                  </a:srgbClr>
                </a:solidFill>
                <a:effectLst>
                  <a:innerShdw blurRad="50900" dist="38500" dir="13500000">
                    <a:srgbClr val="000000">
                      <a:alpha val="60000"/>
                    </a:srgbClr>
                  </a:innerShdw>
                </a:effectLst>
                <a:latin typeface="Arial"/>
                <a:cs typeface="Arial" charset="0"/>
              </a:rPr>
              <a:t>          Property </a:t>
            </a:r>
            <a:r>
              <a:rPr lang="en-US" sz="2400" b="1" spc="50" dirty="0">
                <a:ln w="13500">
                  <a:solidFill>
                    <a:srgbClr val="D90025">
                      <a:shade val="2500"/>
                      <a:alpha val="6500"/>
                    </a:srgbClr>
                  </a:solidFill>
                  <a:prstDash val="solid"/>
                </a:ln>
                <a:solidFill>
                  <a:srgbClr val="D90025">
                    <a:tint val="3000"/>
                    <a:alpha val="95000"/>
                  </a:srgbClr>
                </a:solidFill>
                <a:effectLst>
                  <a:innerShdw blurRad="50900" dist="38500" dir="13500000">
                    <a:srgbClr val="000000">
                      <a:alpha val="60000"/>
                    </a:srgbClr>
                  </a:innerShdw>
                </a:effectLst>
                <a:latin typeface="Arial"/>
                <a:cs typeface="Arial" charset="0"/>
              </a:rPr>
              <a:t>damage</a:t>
            </a:r>
          </a:p>
        </p:txBody>
      </p:sp>
      <p:pic>
        <p:nvPicPr>
          <p:cNvPr id="142" name="Picture 141" descr="car-accident_03.png"/>
          <p:cNvPicPr>
            <a:picLocks noChangeAspect="1"/>
          </p:cNvPicPr>
          <p:nvPr/>
        </p:nvPicPr>
        <p:blipFill>
          <a:blip r:embed="rId2"/>
          <a:stretch>
            <a:fillRect/>
          </a:stretch>
        </p:blipFill>
        <p:spPr>
          <a:xfrm>
            <a:off x="2971800" y="3005137"/>
            <a:ext cx="2965054" cy="224744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0403862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ctangle 144"/>
          <p:cNvSpPr/>
          <p:nvPr/>
        </p:nvSpPr>
        <p:spPr>
          <a:xfrm>
            <a:off x="1371600" y="1981200"/>
            <a:ext cx="6172200" cy="584775"/>
          </a:xfrm>
          <a:prstGeom prst="rect">
            <a:avLst/>
          </a:prstGeom>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a:spAutoFit/>
          </a:bodyPr>
          <a:lstStyle/>
          <a:p>
            <a:pPr algn="ctr" eaLnBrk="0" hangingPunct="0">
              <a:defRPr/>
            </a:pPr>
            <a:endParaRPr lang="en-US" sz="32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endParaRPr>
          </a:p>
        </p:txBody>
      </p:sp>
      <p:sp>
        <p:nvSpPr>
          <p:cNvPr id="17" name="AutoShape 6"/>
          <p:cNvSpPr>
            <a:spLocks noChangeArrowheads="1"/>
          </p:cNvSpPr>
          <p:nvPr/>
        </p:nvSpPr>
        <p:spPr bwMode="auto">
          <a:xfrm rot="2216621">
            <a:off x="3454400" y="925513"/>
            <a:ext cx="203200" cy="342900"/>
          </a:xfrm>
          <a:prstGeom prst="flowChartCollate">
            <a:avLst/>
          </a:prstGeom>
          <a:noFill/>
          <a:ln w="9525">
            <a:noFill/>
            <a:miter lim="800000"/>
            <a:headEnd/>
            <a:tailEnd/>
          </a:ln>
          <a:effectLst>
            <a:outerShdw blurRad="44450" dist="27940" dir="5400000" algn="ctr">
              <a:srgbClr val="000000">
                <a:alpha val="32000"/>
              </a:srgbClr>
            </a:outerShdw>
          </a:effectLst>
        </p:spPr>
        <p:txBody>
          <a:bodyPr wrap="none" anchor="ctr"/>
          <a:lstStyle/>
          <a:p>
            <a:pPr>
              <a:defRPr/>
            </a:pPr>
            <a:endParaRPr lang="en-US" dirty="0">
              <a:cs typeface="Arial" charset="0"/>
            </a:endParaRPr>
          </a:p>
        </p:txBody>
      </p:sp>
      <p:sp>
        <p:nvSpPr>
          <p:cNvPr id="19" name="Rectangle 8"/>
          <p:cNvSpPr>
            <a:spLocks noChangeArrowheads="1"/>
          </p:cNvSpPr>
          <p:nvPr/>
        </p:nvSpPr>
        <p:spPr bwMode="auto">
          <a:xfrm rot="2199581">
            <a:off x="3255963" y="909638"/>
            <a:ext cx="206375" cy="661987"/>
          </a:xfrm>
          <a:prstGeom prst="rect">
            <a:avLst/>
          </a:prstGeom>
          <a:noFill/>
          <a:ln w="9525">
            <a:noFill/>
            <a:miter lim="800000"/>
            <a:headEnd/>
            <a:tailEnd/>
          </a:ln>
          <a:effectLst>
            <a:outerShdw blurRad="44450" dist="27940" dir="5400000" algn="ctr">
              <a:srgbClr val="000000">
                <a:alpha val="32000"/>
              </a:srgbClr>
            </a:outerShdw>
          </a:effectLst>
        </p:spPr>
        <p:txBody>
          <a:bodyPr wrap="none" anchor="ctr"/>
          <a:lstStyle/>
          <a:p>
            <a:pPr>
              <a:defRPr/>
            </a:pPr>
            <a:endParaRPr lang="en-US" dirty="0">
              <a:cs typeface="Arial" charset="0"/>
            </a:endParaRPr>
          </a:p>
        </p:txBody>
      </p:sp>
      <p:sp>
        <p:nvSpPr>
          <p:cNvPr id="21" name="AutoShape 10"/>
          <p:cNvSpPr>
            <a:spLocks noChangeArrowheads="1"/>
          </p:cNvSpPr>
          <p:nvPr/>
        </p:nvSpPr>
        <p:spPr bwMode="auto">
          <a:xfrm>
            <a:off x="3759200" y="868363"/>
            <a:ext cx="203200" cy="114300"/>
          </a:xfrm>
          <a:prstGeom prst="flowChartSummingJunction">
            <a:avLst/>
          </a:prstGeom>
          <a:noFill/>
          <a:ln w="9525">
            <a:noFill/>
            <a:round/>
            <a:headEnd/>
            <a:tailEnd/>
          </a:ln>
          <a:effectLst>
            <a:outerShdw blurRad="44450" dist="27940" dir="5400000" algn="ctr">
              <a:srgbClr val="000000">
                <a:alpha val="32000"/>
              </a:srgbClr>
            </a:outerShdw>
          </a:effectLst>
        </p:spPr>
        <p:txBody>
          <a:bodyPr wrap="none" anchor="ctr"/>
          <a:lstStyle/>
          <a:p>
            <a:pPr>
              <a:defRPr/>
            </a:pPr>
            <a:endParaRPr lang="en-US" dirty="0">
              <a:cs typeface="Arial" charset="0"/>
            </a:endParaRPr>
          </a:p>
        </p:txBody>
      </p:sp>
      <p:sp>
        <p:nvSpPr>
          <p:cNvPr id="22" name="Line 11"/>
          <p:cNvSpPr>
            <a:spLocks noChangeShapeType="1"/>
          </p:cNvSpPr>
          <p:nvPr/>
        </p:nvSpPr>
        <p:spPr bwMode="auto">
          <a:xfrm flipV="1">
            <a:off x="1828800" y="868363"/>
            <a:ext cx="2032000" cy="342900"/>
          </a:xfrm>
          <a:prstGeom prst="line">
            <a:avLst/>
          </a:prstGeom>
          <a:noFill/>
          <a:ln w="9525">
            <a:noFill/>
            <a:round/>
            <a:headEnd/>
            <a:tailEnd/>
          </a:ln>
          <a:effectLst>
            <a:outerShdw blurRad="44450" dist="27940" dir="5400000" algn="ctr">
              <a:srgbClr val="000000">
                <a:alpha val="32000"/>
              </a:srgbClr>
            </a:outerShdw>
          </a:effectLst>
        </p:spPr>
        <p:txBody>
          <a:bodyPr wrap="none" anchor="ctr"/>
          <a:lstStyle/>
          <a:p>
            <a:pPr>
              <a:defRPr/>
            </a:pPr>
            <a:endParaRPr lang="en-US" dirty="0">
              <a:cs typeface="Arial" charset="0"/>
            </a:endParaRPr>
          </a:p>
        </p:txBody>
      </p:sp>
      <p:sp>
        <p:nvSpPr>
          <p:cNvPr id="40969" name="Line 60"/>
          <p:cNvSpPr>
            <a:spLocks noChangeShapeType="1"/>
          </p:cNvSpPr>
          <p:nvPr/>
        </p:nvSpPr>
        <p:spPr bwMode="auto">
          <a:xfrm>
            <a:off x="0" y="3962400"/>
            <a:ext cx="9144000" cy="0"/>
          </a:xfrm>
          <a:prstGeom prst="line">
            <a:avLst/>
          </a:prstGeom>
          <a:noFill/>
          <a:ln w="9525">
            <a:solidFill>
              <a:schemeClr val="tx1"/>
            </a:solidFill>
            <a:round/>
            <a:headEnd/>
            <a:tailEnd/>
          </a:ln>
        </p:spPr>
        <p:txBody>
          <a:bodyPr wrap="none" anchor="ctr"/>
          <a:lstStyle/>
          <a:p>
            <a:endParaRPr lang="en-US" dirty="0"/>
          </a:p>
        </p:txBody>
      </p:sp>
      <p:sp>
        <p:nvSpPr>
          <p:cNvPr id="59" name="Rectangle 58"/>
          <p:cNvSpPr/>
          <p:nvPr/>
        </p:nvSpPr>
        <p:spPr bwMode="auto">
          <a:xfrm>
            <a:off x="609600" y="990600"/>
            <a:ext cx="7772400" cy="609600"/>
          </a:xfrm>
          <a:prstGeom prst="rect">
            <a:avLst/>
          </a:prstGeom>
          <a:solidFill>
            <a:srgbClr val="3399FF"/>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hangingPunct="0">
              <a:defRPr/>
            </a:pPr>
            <a:r>
              <a:rPr lang="en-US" sz="2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Incident </a:t>
            </a:r>
            <a:r>
              <a:rPr lang="en-US" sz="2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must be reported</a:t>
            </a:r>
          </a:p>
        </p:txBody>
      </p:sp>
      <p:sp>
        <p:nvSpPr>
          <p:cNvPr id="143" name="Rectangle 142"/>
          <p:cNvSpPr/>
          <p:nvPr/>
        </p:nvSpPr>
        <p:spPr>
          <a:xfrm>
            <a:off x="3124200" y="1968500"/>
            <a:ext cx="2072812" cy="461665"/>
          </a:xfrm>
          <a:prstGeom prst="rect">
            <a:avLst/>
          </a:prstGeom>
        </p:spPr>
        <p:txBody>
          <a:bodyPr wrap="none">
            <a:spAutoFit/>
          </a:bodyPr>
          <a:lstStyle/>
          <a:p>
            <a:pPr algn="ctr" eaLnBrk="0" hangingPunct="0">
              <a:defRPr/>
            </a:pPr>
            <a:r>
              <a:rPr lang="en-US" sz="2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      Accident</a:t>
            </a:r>
            <a:endParaRPr lang="en-US" sz="2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endParaRPr>
          </a:p>
        </p:txBody>
      </p:sp>
      <p:grpSp>
        <p:nvGrpSpPr>
          <p:cNvPr id="40972" name="Group 172"/>
          <p:cNvGrpSpPr>
            <a:grpSpLocks/>
          </p:cNvGrpSpPr>
          <p:nvPr/>
        </p:nvGrpSpPr>
        <p:grpSpPr bwMode="auto">
          <a:xfrm>
            <a:off x="2057400" y="2667000"/>
            <a:ext cx="4724400" cy="3352800"/>
            <a:chOff x="2514600" y="1981200"/>
            <a:chExt cx="4724400" cy="3352800"/>
          </a:xfrm>
        </p:grpSpPr>
        <p:sp>
          <p:nvSpPr>
            <p:cNvPr id="174" name="Rectangle 173"/>
            <p:cNvSpPr/>
            <p:nvPr/>
          </p:nvSpPr>
          <p:spPr bwMode="auto">
            <a:xfrm>
              <a:off x="2514600" y="1981200"/>
              <a:ext cx="4724400" cy="3352800"/>
            </a:xfrm>
            <a:prstGeom prst="rect">
              <a:avLst/>
            </a:prstGeom>
            <a:solidFill>
              <a:srgbClr val="FF0000"/>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eaLnBrk="0" hangingPunct="0">
                <a:defRPr/>
              </a:pPr>
              <a:endParaRPr lang="en-US" dirty="0">
                <a:cs typeface="Arial" charset="0"/>
              </a:endParaRPr>
            </a:p>
          </p:txBody>
        </p:sp>
        <p:pic>
          <p:nvPicPr>
            <p:cNvPr id="175" name="Picture 174" descr="worker1.jpg"/>
            <p:cNvPicPr>
              <a:picLocks noChangeAspect="1"/>
            </p:cNvPicPr>
            <p:nvPr/>
          </p:nvPicPr>
          <p:blipFill>
            <a:blip r:embed="rId2"/>
            <a:stretch>
              <a:fillRect/>
            </a:stretch>
          </p:blipFill>
          <p:spPr>
            <a:xfrm>
              <a:off x="2895600" y="2286000"/>
              <a:ext cx="4029075" cy="277177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spTree>
    <p:extLst>
      <p:ext uri="{BB962C8B-B14F-4D97-AF65-F5344CB8AC3E}">
        <p14:creationId xmlns:p14="http://schemas.microsoft.com/office/powerpoint/2010/main" val="38275930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609600" y="1066800"/>
            <a:ext cx="7772400" cy="1219200"/>
          </a:xfrm>
          <a:prstGeom prst="roundRect">
            <a:avLst/>
          </a:prstGeom>
          <a:gradFill flip="none" rotWithShape="1">
            <a:gsLst>
              <a:gs pos="0">
                <a:srgbClr val="3333FF">
                  <a:tint val="66000"/>
                  <a:satMod val="160000"/>
                </a:srgbClr>
              </a:gs>
              <a:gs pos="50000">
                <a:srgbClr val="3333FF">
                  <a:tint val="44500"/>
                  <a:satMod val="160000"/>
                </a:srgbClr>
              </a:gs>
              <a:gs pos="100000">
                <a:srgbClr val="3333FF">
                  <a:tint val="23500"/>
                  <a:satMod val="160000"/>
                </a:srgbClr>
              </a:gs>
            </a:gsLst>
            <a:lin ang="16200000" scaled="1"/>
            <a:tileRect/>
          </a:gradFill>
          <a:ln w="12700"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sp3d extrusionH="57150">
              <a:bevelT w="38100" h="38100"/>
            </a:sp3d>
          </a:bodyPr>
          <a:lstStyle/>
          <a:p>
            <a:pPr algn="ctr" eaLnBrk="0" hangingPunct="0">
              <a:defRPr/>
            </a:pPr>
            <a:r>
              <a:rPr lang="fr-FR" sz="3200" dirty="0">
                <a:ln w="18415" cmpd="sng">
                  <a:solidFill>
                    <a:srgbClr val="FFFFFF"/>
                  </a:solidFill>
                  <a:prstDash val="solid"/>
                </a:ln>
                <a:solidFill>
                  <a:srgbClr val="FF3300"/>
                </a:solidFill>
                <a:effectLst>
                  <a:outerShdw blurRad="63500" dir="3600000" algn="tl" rotWithShape="0">
                    <a:srgbClr val="000000">
                      <a:alpha val="70000"/>
                    </a:srgbClr>
                  </a:outerShdw>
                </a:effectLst>
                <a:latin typeface="Arial"/>
                <a:cs typeface="Arial"/>
              </a:rPr>
              <a:t>Personal Protective </a:t>
            </a:r>
            <a:r>
              <a:rPr lang="fr-FR" sz="3200" dirty="0" smtClean="0">
                <a:ln w="18415" cmpd="sng">
                  <a:solidFill>
                    <a:srgbClr val="FFFFFF"/>
                  </a:solidFill>
                  <a:prstDash val="solid"/>
                </a:ln>
                <a:solidFill>
                  <a:srgbClr val="FF3300"/>
                </a:solidFill>
                <a:effectLst>
                  <a:outerShdw blurRad="63500" dir="3600000" algn="tl" rotWithShape="0">
                    <a:srgbClr val="000000">
                      <a:alpha val="70000"/>
                    </a:srgbClr>
                  </a:outerShdw>
                </a:effectLst>
                <a:latin typeface="Arial"/>
                <a:cs typeface="Arial"/>
              </a:rPr>
              <a:t>Equipment </a:t>
            </a:r>
            <a:r>
              <a:rPr lang="fr-FR" sz="3200" dirty="0">
                <a:ln w="18415" cmpd="sng">
                  <a:solidFill>
                    <a:srgbClr val="FFFFFF"/>
                  </a:solidFill>
                  <a:prstDash val="solid"/>
                </a:ln>
                <a:solidFill>
                  <a:srgbClr val="FF3300"/>
                </a:solidFill>
                <a:effectLst>
                  <a:outerShdw blurRad="63500" dir="3600000" algn="tl" rotWithShape="0">
                    <a:srgbClr val="000000">
                      <a:alpha val="70000"/>
                    </a:srgbClr>
                  </a:outerShdw>
                </a:effectLst>
                <a:latin typeface="Arial"/>
                <a:cs typeface="Arial"/>
              </a:rPr>
              <a:t>(PPE) </a:t>
            </a:r>
            <a:endParaRPr lang="en-US" sz="3200" dirty="0">
              <a:ln w="18415" cmpd="sng">
                <a:solidFill>
                  <a:srgbClr val="FFFFFF"/>
                </a:solidFill>
                <a:prstDash val="solid"/>
              </a:ln>
              <a:solidFill>
                <a:srgbClr val="FF3300"/>
              </a:solidFill>
              <a:effectLst>
                <a:outerShdw blurRad="63500" dir="3600000" algn="tl" rotWithShape="0">
                  <a:srgbClr val="000000">
                    <a:alpha val="70000"/>
                  </a:srgbClr>
                </a:outerShdw>
              </a:effectLst>
              <a:latin typeface="Arial"/>
              <a:cs typeface="Arial"/>
            </a:endParaRPr>
          </a:p>
        </p:txBody>
      </p:sp>
      <p:sp>
        <p:nvSpPr>
          <p:cNvPr id="13" name="Rectangle 12"/>
          <p:cNvSpPr/>
          <p:nvPr/>
        </p:nvSpPr>
        <p:spPr bwMode="auto">
          <a:xfrm>
            <a:off x="762000" y="2381250"/>
            <a:ext cx="7391400" cy="2362200"/>
          </a:xfrm>
          <a:prstGeom prst="rect">
            <a:avLst/>
          </a:prstGeom>
          <a:solidFill>
            <a:schemeClr val="accent1"/>
          </a:solidFill>
          <a:ln w="12700"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scene3d>
              <a:camera prst="orthographicFront"/>
              <a:lightRig rig="soft" dir="t">
                <a:rot lat="0" lon="0" rev="10800000"/>
              </a:lightRig>
            </a:scene3d>
            <a:sp3d>
              <a:bevelT w="27940" h="12700"/>
              <a:contourClr>
                <a:srgbClr val="DDDDDD"/>
              </a:contourClr>
            </a:sp3d>
          </a:bodyPr>
          <a:lstStyle/>
          <a:p>
            <a:pPr algn="ctr" eaLnBrk="0" hangingPunct="0">
              <a:defRPr/>
            </a:pPr>
            <a:r>
              <a:rPr lang="en-US" sz="2400" b="1" kern="0" spc="150" dirty="0">
                <a:ln w="11430"/>
                <a:solidFill>
                  <a:srgbClr val="F8F8F8"/>
                </a:solidFill>
                <a:effectLst>
                  <a:outerShdw blurRad="25400" algn="tl" rotWithShape="0">
                    <a:srgbClr val="000000">
                      <a:alpha val="43000"/>
                    </a:srgbClr>
                  </a:outerShdw>
                </a:effectLst>
                <a:latin typeface="Arial"/>
                <a:cs typeface="Arial"/>
              </a:rPr>
              <a:t>Wear your Safety Helmet, Safety Glasses, Safety Boots/Shoes, High visibility vest and gloves.</a:t>
            </a:r>
          </a:p>
        </p:txBody>
      </p:sp>
      <p:pic>
        <p:nvPicPr>
          <p:cNvPr id="14" name="Picture 13"/>
          <p:cNvPicPr>
            <a:picLocks noChangeAspect="1" noChangeArrowheads="1"/>
          </p:cNvPicPr>
          <p:nvPr/>
        </p:nvPicPr>
        <p:blipFill>
          <a:blip r:embed="rId3"/>
          <a:srcRect/>
          <a:stretch>
            <a:fillRect/>
          </a:stretch>
        </p:blipFill>
        <p:spPr bwMode="auto">
          <a:xfrm>
            <a:off x="752242" y="4800600"/>
            <a:ext cx="1457558" cy="1371600"/>
          </a:xfrm>
          <a:prstGeom prst="rect">
            <a:avLst/>
          </a:prstGeom>
          <a:noFill/>
          <a:ln w="9525">
            <a:noFill/>
            <a:miter lim="800000"/>
            <a:headEnd/>
            <a:tailEnd/>
          </a:ln>
          <a:effectLst/>
          <a:scene3d>
            <a:camera prst="orthographicFront"/>
            <a:lightRig rig="threePt" dir="t"/>
          </a:scene3d>
          <a:sp3d>
            <a:bevelT/>
          </a:sp3d>
        </p:spPr>
      </p:pic>
      <p:pic>
        <p:nvPicPr>
          <p:cNvPr id="15" name="Picture 15"/>
          <p:cNvPicPr>
            <a:picLocks noChangeAspect="1" noChangeArrowheads="1"/>
          </p:cNvPicPr>
          <p:nvPr/>
        </p:nvPicPr>
        <p:blipFill>
          <a:blip r:embed="rId4"/>
          <a:srcRect l="24845" t="15757" b="13191"/>
          <a:stretch>
            <a:fillRect/>
          </a:stretch>
        </p:blipFill>
        <p:spPr bwMode="auto">
          <a:xfrm>
            <a:off x="4572000" y="4800600"/>
            <a:ext cx="1447800" cy="1376083"/>
          </a:xfrm>
          <a:prstGeom prst="rect">
            <a:avLst/>
          </a:prstGeom>
          <a:noFill/>
          <a:ln>
            <a:noFill/>
          </a:ln>
          <a:scene3d>
            <a:camera prst="orthographicFront"/>
            <a:lightRig rig="threePt" dir="t"/>
          </a:scene3d>
          <a:sp3d>
            <a:bevelT/>
          </a:sp3d>
        </p:spPr>
      </p:pic>
      <p:pic>
        <p:nvPicPr>
          <p:cNvPr id="16" name="Picture 14"/>
          <p:cNvPicPr>
            <a:picLocks noChangeAspect="1" noChangeArrowheads="1"/>
          </p:cNvPicPr>
          <p:nvPr/>
        </p:nvPicPr>
        <p:blipFill>
          <a:blip r:embed="rId5"/>
          <a:srcRect/>
          <a:stretch>
            <a:fillRect/>
          </a:stretch>
        </p:blipFill>
        <p:spPr bwMode="auto">
          <a:xfrm>
            <a:off x="2286000" y="4800600"/>
            <a:ext cx="2057400" cy="1371600"/>
          </a:xfrm>
          <a:prstGeom prst="rect">
            <a:avLst/>
          </a:prstGeom>
          <a:noFill/>
          <a:ln w="9525">
            <a:noFill/>
            <a:miter lim="800000"/>
            <a:headEnd/>
            <a:tailEnd/>
          </a:ln>
          <a:effectLst/>
          <a:scene3d>
            <a:camera prst="orthographicFront"/>
            <a:lightRig rig="threePt" dir="t"/>
          </a:scene3d>
          <a:sp3d>
            <a:bevelT/>
          </a:sp3d>
        </p:spPr>
      </p:pic>
      <p:pic>
        <p:nvPicPr>
          <p:cNvPr id="17" name="Picture 16"/>
          <p:cNvPicPr>
            <a:picLocks noChangeAspect="1" noChangeArrowheads="1"/>
          </p:cNvPicPr>
          <p:nvPr/>
        </p:nvPicPr>
        <p:blipFill>
          <a:blip r:embed="rId6"/>
          <a:srcRect/>
          <a:stretch>
            <a:fillRect/>
          </a:stretch>
        </p:blipFill>
        <p:spPr bwMode="auto">
          <a:xfrm>
            <a:off x="6096000" y="4800600"/>
            <a:ext cx="2057400" cy="1375324"/>
          </a:xfrm>
          <a:prstGeom prst="rect">
            <a:avLst/>
          </a:prstGeom>
          <a:noFill/>
          <a:ln w="9525">
            <a:noFill/>
            <a:miter lim="800000"/>
            <a:headEnd/>
            <a:tailEnd/>
          </a:ln>
          <a:effectLst/>
          <a:scene3d>
            <a:camera prst="orthographicFront"/>
            <a:lightRig rig="threePt" dir="t"/>
          </a:scene3d>
          <a:sp3d>
            <a:bevelT/>
          </a:sp3d>
        </p:spPr>
      </p:pic>
    </p:spTree>
    <p:extLst>
      <p:ext uri="{BB962C8B-B14F-4D97-AF65-F5344CB8AC3E}">
        <p14:creationId xmlns:p14="http://schemas.microsoft.com/office/powerpoint/2010/main" val="9691037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8686800" cy="1368552"/>
          </a:xfrm>
        </p:spPr>
        <p:txBody>
          <a:bodyPr>
            <a:normAutofit fontScale="90000"/>
          </a:bodyPr>
          <a:lstStyle/>
          <a:p>
            <a:r>
              <a:rPr lang="en-US" dirty="0" smtClean="0"/>
              <a:t>PPE,s ( Personal Protective Equipments/Life Saving </a:t>
            </a:r>
            <a:r>
              <a:rPr lang="en-US" dirty="0" err="1" smtClean="0"/>
              <a:t>quipments</a:t>
            </a:r>
            <a:r>
              <a:rPr lang="en-US" dirty="0" smtClean="0"/>
              <a:t>)</a:t>
            </a:r>
            <a:endParaRPr lang="en-US" dirty="0"/>
          </a:p>
        </p:txBody>
      </p:sp>
      <p:sp>
        <p:nvSpPr>
          <p:cNvPr id="3" name="Content Placeholder 2"/>
          <p:cNvSpPr>
            <a:spLocks noGrp="1"/>
          </p:cNvSpPr>
          <p:nvPr>
            <p:ph idx="1"/>
          </p:nvPr>
        </p:nvSpPr>
        <p:spPr/>
        <p:txBody>
          <a:bodyPr/>
          <a:lstStyle/>
          <a:p>
            <a:endParaRPr lang="en-US" b="1" dirty="0" smtClean="0"/>
          </a:p>
          <a:p>
            <a:endParaRPr lang="en-US" b="1" dirty="0" smtClean="0"/>
          </a:p>
          <a:p>
            <a:r>
              <a:rPr lang="en-US" b="1" dirty="0" smtClean="0"/>
              <a:t>What are the PPE,s</a:t>
            </a:r>
          </a:p>
          <a:p>
            <a:endParaRPr lang="en-US" dirty="0"/>
          </a:p>
        </p:txBody>
      </p:sp>
    </p:spTree>
    <p:extLst>
      <p:ext uri="{BB962C8B-B14F-4D97-AF65-F5344CB8AC3E}">
        <p14:creationId xmlns:p14="http://schemas.microsoft.com/office/powerpoint/2010/main" val="7370070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8002" name="Rectangle 5"/>
          <p:cNvSpPr>
            <a:spLocks noChangeArrowheads="1"/>
          </p:cNvSpPr>
          <p:nvPr/>
        </p:nvSpPr>
        <p:spPr bwMode="auto">
          <a:xfrm>
            <a:off x="0" y="-230188"/>
            <a:ext cx="184150" cy="46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24" tIns="45662" rIns="91324" bIns="45662" anchor="ctr">
            <a:spAutoFit/>
          </a:bodyPr>
          <a:lstStyle>
            <a:lvl1pPr>
              <a:defRPr kumimoji="1" sz="2400">
                <a:solidFill>
                  <a:schemeClr val="tx1"/>
                </a:solidFill>
                <a:latin typeface="Arial" pitchFamily="34" charset="0"/>
              </a:defRPr>
            </a:lvl1pPr>
            <a:lvl2pPr marL="742950" indent="-285750">
              <a:defRPr kumimoji="1" sz="2400">
                <a:solidFill>
                  <a:schemeClr val="tx1"/>
                </a:solidFill>
                <a:latin typeface="Arial" pitchFamily="34" charset="0"/>
              </a:defRPr>
            </a:lvl2pPr>
            <a:lvl3pPr marL="1143000" indent="-228600">
              <a:defRPr kumimoji="1" sz="2400">
                <a:solidFill>
                  <a:schemeClr val="tx1"/>
                </a:solidFill>
                <a:latin typeface="Arial" pitchFamily="34" charset="0"/>
              </a:defRPr>
            </a:lvl3pPr>
            <a:lvl4pPr marL="1600200" indent="-228600">
              <a:defRPr kumimoji="1" sz="2400">
                <a:solidFill>
                  <a:schemeClr val="tx1"/>
                </a:solidFill>
                <a:latin typeface="Arial" pitchFamily="34" charset="0"/>
              </a:defRPr>
            </a:lvl4pPr>
            <a:lvl5pPr marL="2057400" indent="-228600">
              <a:defRPr kumimoji="1" sz="2400">
                <a:solidFill>
                  <a:schemeClr val="tx1"/>
                </a:solidFill>
                <a:latin typeface="Arial" pitchFamily="34" charset="0"/>
              </a:defRPr>
            </a:lvl5pPr>
            <a:lvl6pPr marL="2514600" indent="-228600" eaLnBrk="0" fontAlgn="base" hangingPunct="0">
              <a:spcBef>
                <a:spcPct val="0"/>
              </a:spcBef>
              <a:spcAft>
                <a:spcPct val="0"/>
              </a:spcAft>
              <a:defRPr kumimoji="1" sz="2400">
                <a:solidFill>
                  <a:schemeClr val="tx1"/>
                </a:solidFill>
                <a:latin typeface="Arial" pitchFamily="34" charset="0"/>
              </a:defRPr>
            </a:lvl6pPr>
            <a:lvl7pPr marL="2971800" indent="-228600" eaLnBrk="0" fontAlgn="base" hangingPunct="0">
              <a:spcBef>
                <a:spcPct val="0"/>
              </a:spcBef>
              <a:spcAft>
                <a:spcPct val="0"/>
              </a:spcAft>
              <a:defRPr kumimoji="1" sz="2400">
                <a:solidFill>
                  <a:schemeClr val="tx1"/>
                </a:solidFill>
                <a:latin typeface="Arial" pitchFamily="34" charset="0"/>
              </a:defRPr>
            </a:lvl7pPr>
            <a:lvl8pPr marL="3429000" indent="-228600" eaLnBrk="0" fontAlgn="base" hangingPunct="0">
              <a:spcBef>
                <a:spcPct val="0"/>
              </a:spcBef>
              <a:spcAft>
                <a:spcPct val="0"/>
              </a:spcAft>
              <a:defRPr kumimoji="1" sz="2400">
                <a:solidFill>
                  <a:schemeClr val="tx1"/>
                </a:solidFill>
                <a:latin typeface="Arial" pitchFamily="34" charset="0"/>
              </a:defRPr>
            </a:lvl8pPr>
            <a:lvl9pPr marL="3886200" indent="-228600" eaLnBrk="0" fontAlgn="base" hangingPunct="0">
              <a:spcBef>
                <a:spcPct val="0"/>
              </a:spcBef>
              <a:spcAft>
                <a:spcPct val="0"/>
              </a:spcAft>
              <a:defRPr kumimoji="1" sz="2400">
                <a:solidFill>
                  <a:schemeClr val="tx1"/>
                </a:solidFill>
                <a:latin typeface="Arial" pitchFamily="34" charset="0"/>
              </a:defRPr>
            </a:lvl9pPr>
          </a:lstStyle>
          <a:p>
            <a:pPr eaLnBrk="0" hangingPunct="0"/>
            <a:endParaRPr kumimoji="0" lang="en-IN" altLang="en-US" dirty="0" smtClean="0">
              <a:solidFill>
                <a:srgbClr val="000000"/>
              </a:solidFill>
              <a:latin typeface="Times New Roman" pitchFamily="18" charset="0"/>
              <a:cs typeface="+mn-cs"/>
            </a:endParaRPr>
          </a:p>
        </p:txBody>
      </p:sp>
      <p:sp>
        <p:nvSpPr>
          <p:cNvPr id="128003" name="Text Box 6"/>
          <p:cNvSpPr txBox="1">
            <a:spLocks noChangeArrowheads="1"/>
          </p:cNvSpPr>
          <p:nvPr/>
        </p:nvSpPr>
        <p:spPr bwMode="auto">
          <a:xfrm>
            <a:off x="1981200" y="955675"/>
            <a:ext cx="5791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24" tIns="45662" rIns="91324" bIns="45662">
            <a:spAutoFit/>
          </a:bodyPr>
          <a:lstStyle>
            <a:lvl1pPr>
              <a:defRPr kumimoji="1" sz="2400">
                <a:solidFill>
                  <a:schemeClr val="tx1"/>
                </a:solidFill>
                <a:latin typeface="Arial" pitchFamily="34" charset="0"/>
              </a:defRPr>
            </a:lvl1pPr>
            <a:lvl2pPr marL="742950" indent="-285750">
              <a:defRPr kumimoji="1" sz="2400">
                <a:solidFill>
                  <a:schemeClr val="tx1"/>
                </a:solidFill>
                <a:latin typeface="Arial" pitchFamily="34" charset="0"/>
              </a:defRPr>
            </a:lvl2pPr>
            <a:lvl3pPr marL="1143000" indent="-228600">
              <a:defRPr kumimoji="1" sz="2400">
                <a:solidFill>
                  <a:schemeClr val="tx1"/>
                </a:solidFill>
                <a:latin typeface="Arial" pitchFamily="34" charset="0"/>
              </a:defRPr>
            </a:lvl3pPr>
            <a:lvl4pPr marL="1600200" indent="-228600">
              <a:defRPr kumimoji="1" sz="2400">
                <a:solidFill>
                  <a:schemeClr val="tx1"/>
                </a:solidFill>
                <a:latin typeface="Arial" pitchFamily="34" charset="0"/>
              </a:defRPr>
            </a:lvl4pPr>
            <a:lvl5pPr marL="2057400" indent="-228600">
              <a:defRPr kumimoji="1" sz="2400">
                <a:solidFill>
                  <a:schemeClr val="tx1"/>
                </a:solidFill>
                <a:latin typeface="Arial" pitchFamily="34" charset="0"/>
              </a:defRPr>
            </a:lvl5pPr>
            <a:lvl6pPr marL="2514600" indent="-228600" eaLnBrk="0" fontAlgn="base" hangingPunct="0">
              <a:spcBef>
                <a:spcPct val="0"/>
              </a:spcBef>
              <a:spcAft>
                <a:spcPct val="0"/>
              </a:spcAft>
              <a:defRPr kumimoji="1" sz="2400">
                <a:solidFill>
                  <a:schemeClr val="tx1"/>
                </a:solidFill>
                <a:latin typeface="Arial" pitchFamily="34" charset="0"/>
              </a:defRPr>
            </a:lvl6pPr>
            <a:lvl7pPr marL="2971800" indent="-228600" eaLnBrk="0" fontAlgn="base" hangingPunct="0">
              <a:spcBef>
                <a:spcPct val="0"/>
              </a:spcBef>
              <a:spcAft>
                <a:spcPct val="0"/>
              </a:spcAft>
              <a:defRPr kumimoji="1" sz="2400">
                <a:solidFill>
                  <a:schemeClr val="tx1"/>
                </a:solidFill>
                <a:latin typeface="Arial" pitchFamily="34" charset="0"/>
              </a:defRPr>
            </a:lvl7pPr>
            <a:lvl8pPr marL="3429000" indent="-228600" eaLnBrk="0" fontAlgn="base" hangingPunct="0">
              <a:spcBef>
                <a:spcPct val="0"/>
              </a:spcBef>
              <a:spcAft>
                <a:spcPct val="0"/>
              </a:spcAft>
              <a:defRPr kumimoji="1" sz="2400">
                <a:solidFill>
                  <a:schemeClr val="tx1"/>
                </a:solidFill>
                <a:latin typeface="Arial" pitchFamily="34" charset="0"/>
              </a:defRPr>
            </a:lvl8pPr>
            <a:lvl9pPr marL="3886200" indent="-228600" eaLnBrk="0" fontAlgn="base" hangingPunct="0">
              <a:spcBef>
                <a:spcPct val="0"/>
              </a:spcBef>
              <a:spcAft>
                <a:spcPct val="0"/>
              </a:spcAft>
              <a:defRPr kumimoji="1" sz="2400">
                <a:solidFill>
                  <a:schemeClr val="tx1"/>
                </a:solidFill>
                <a:latin typeface="Arial" pitchFamily="34" charset="0"/>
              </a:defRPr>
            </a:lvl9pPr>
          </a:lstStyle>
          <a:p>
            <a:pPr eaLnBrk="0" hangingPunct="0"/>
            <a:endParaRPr kumimoji="0" lang="en-US" altLang="en-US" dirty="0" smtClean="0">
              <a:solidFill>
                <a:srgbClr val="000000"/>
              </a:solidFill>
              <a:latin typeface="Times New Roman" pitchFamily="18" charset="0"/>
              <a:cs typeface="+mn-cs"/>
            </a:endParaRPr>
          </a:p>
        </p:txBody>
      </p:sp>
      <p:graphicFrame>
        <p:nvGraphicFramePr>
          <p:cNvPr id="5" name="Table 4"/>
          <p:cNvGraphicFramePr>
            <a:graphicFrameLocks noGrp="1"/>
          </p:cNvGraphicFramePr>
          <p:nvPr>
            <p:extLst>
              <p:ext uri="{D42A27DB-BD31-4B8C-83A1-F6EECF244321}">
                <p14:modId xmlns:p14="http://schemas.microsoft.com/office/powerpoint/2010/main" val="826188872"/>
              </p:ext>
            </p:extLst>
          </p:nvPr>
        </p:nvGraphicFramePr>
        <p:xfrm>
          <a:off x="152400" y="1420813"/>
          <a:ext cx="8839200" cy="5460876"/>
        </p:xfrm>
        <a:graphic>
          <a:graphicData uri="http://schemas.openxmlformats.org/drawingml/2006/table">
            <a:tbl>
              <a:tblPr firstRow="1" bandRow="1">
                <a:tableStyleId>{5C22544A-7EE6-4342-B048-85BDC9FD1C3A}</a:tableStyleId>
              </a:tblPr>
              <a:tblGrid>
                <a:gridCol w="8839200"/>
              </a:tblGrid>
              <a:tr h="3188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rgbClr val="FF0000"/>
                          </a:solidFill>
                          <a:latin typeface="+mn-lt"/>
                        </a:rPr>
                        <a:t>What is Safety</a:t>
                      </a:r>
                    </a:p>
                  </a:txBody>
                  <a:tcPr/>
                </a:tc>
              </a:tr>
              <a:tr h="646899">
                <a:tc>
                  <a:txBody>
                    <a:bodyPr/>
                    <a:lstStyle/>
                    <a:p>
                      <a:r>
                        <a:rPr lang="en-US" sz="1400" b="1" kern="1200" dirty="0" smtClean="0">
                          <a:solidFill>
                            <a:schemeClr val="dk1"/>
                          </a:solidFill>
                          <a:effectLst/>
                          <a:latin typeface="+mn-lt"/>
                          <a:ea typeface="+mn-ea"/>
                          <a:cs typeface="+mn-cs"/>
                        </a:rPr>
                        <a:t>Basic Safety Awareness Training &amp;	</a:t>
                      </a:r>
                    </a:p>
                    <a:p>
                      <a:r>
                        <a:rPr lang="en-US" sz="1400" b="1" kern="1200" dirty="0" smtClean="0">
                          <a:solidFill>
                            <a:schemeClr val="dk1"/>
                          </a:solidFill>
                          <a:effectLst/>
                          <a:latin typeface="+mn-lt"/>
                          <a:ea typeface="+mn-ea"/>
                          <a:cs typeface="+mn-cs"/>
                        </a:rPr>
                        <a:t>Fire Safety</a:t>
                      </a:r>
                    </a:p>
                    <a:p>
                      <a:r>
                        <a:rPr lang="en-US" sz="1400" b="1" kern="1200" dirty="0" smtClean="0">
                          <a:solidFill>
                            <a:schemeClr val="dk1"/>
                          </a:solidFill>
                          <a:effectLst/>
                          <a:latin typeface="+mn-lt"/>
                          <a:ea typeface="+mn-ea"/>
                          <a:cs typeface="+mn-cs"/>
                        </a:rPr>
                        <a:t> Emergency</a:t>
                      </a:r>
                      <a:r>
                        <a:rPr lang="en-US" sz="1400" b="1" kern="1200" baseline="0" dirty="0" smtClean="0">
                          <a:solidFill>
                            <a:schemeClr val="dk1"/>
                          </a:solidFill>
                          <a:effectLst/>
                          <a:latin typeface="+mn-lt"/>
                          <a:ea typeface="+mn-ea"/>
                          <a:cs typeface="+mn-cs"/>
                        </a:rPr>
                        <a:t> response plan</a:t>
                      </a:r>
                      <a:endParaRPr lang="en-US" sz="1400" b="1" dirty="0">
                        <a:latin typeface="+mn-lt"/>
                      </a:endParaRPr>
                    </a:p>
                  </a:txBody>
                  <a:tcPr/>
                </a:tc>
              </a:tr>
              <a:tr h="269541">
                <a:tc>
                  <a:txBody>
                    <a:bodyPr/>
                    <a:lstStyle/>
                    <a:p>
                      <a:endParaRPr lang="en-US" sz="1400" b="1" dirty="0">
                        <a:solidFill>
                          <a:srgbClr val="00B050"/>
                        </a:solidFill>
                        <a:latin typeface="+mn-lt"/>
                      </a:endParaRPr>
                    </a:p>
                  </a:txBody>
                  <a:tcPr/>
                </a:tc>
              </a:tr>
              <a:tr h="8355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dk1"/>
                          </a:solidFill>
                          <a:effectLst/>
                          <a:latin typeface="+mn-lt"/>
                          <a:ea typeface="+mn-ea"/>
                          <a:cs typeface="+mn-cs"/>
                        </a:rPr>
                        <a:t>Chemical Safety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dk1"/>
                          </a:solidFill>
                          <a:effectLst/>
                          <a:latin typeface="+mn-lt"/>
                          <a:ea typeface="+mn-ea"/>
                          <a:cs typeface="+mn-cs"/>
                        </a:rPr>
                        <a:t> </a:t>
                      </a:r>
                      <a:r>
                        <a:rPr lang="en-US" sz="1400" b="1" kern="1200" baseline="0" dirty="0" smtClean="0">
                          <a:solidFill>
                            <a:schemeClr val="dk1"/>
                          </a:solidFill>
                          <a:effectLst/>
                          <a:latin typeface="+mn-lt"/>
                          <a:ea typeface="+mn-ea"/>
                          <a:cs typeface="+mn-cs"/>
                        </a:rPr>
                        <a:t>Personal Protective Equipment  (</a:t>
                      </a:r>
                      <a:r>
                        <a:rPr lang="en-US" sz="1400" b="1" kern="1200" dirty="0" smtClean="0">
                          <a:solidFill>
                            <a:schemeClr val="dk1"/>
                          </a:solidFill>
                          <a:effectLst/>
                          <a:latin typeface="+mn-lt"/>
                          <a:ea typeface="+mn-ea"/>
                          <a:cs typeface="+mn-cs"/>
                        </a:rPr>
                        <a:t> PPE)</a:t>
                      </a:r>
                    </a:p>
                    <a:p>
                      <a:endParaRPr lang="en-US" sz="1400" b="1" dirty="0">
                        <a:latin typeface="+mn-lt"/>
                      </a:endParaRPr>
                    </a:p>
                  </a:txBody>
                  <a:tcPr/>
                </a:tc>
              </a:tr>
              <a:tr h="592991">
                <a:tc>
                  <a:txBody>
                    <a:bodyPr/>
                    <a:lstStyle/>
                    <a:p>
                      <a:endParaRPr lang="en-US" sz="2400" b="1" kern="1200" baseline="0" dirty="0" smtClean="0">
                        <a:solidFill>
                          <a:schemeClr val="dk1"/>
                        </a:solidFill>
                        <a:effectLst/>
                        <a:latin typeface="+mn-lt"/>
                        <a:ea typeface="+mn-ea"/>
                        <a:cs typeface="+mn-cs"/>
                      </a:endParaRPr>
                    </a:p>
                    <a:p>
                      <a:r>
                        <a:rPr lang="en-US" sz="1400" b="1" kern="1200" dirty="0" smtClean="0">
                          <a:solidFill>
                            <a:schemeClr val="dk1"/>
                          </a:solidFill>
                          <a:effectLst/>
                          <a:latin typeface="+mn-lt"/>
                          <a:ea typeface="+mn-ea"/>
                          <a:cs typeface="+mn-cs"/>
                        </a:rPr>
                        <a:t>Electrical</a:t>
                      </a:r>
                      <a:r>
                        <a:rPr lang="en-US" sz="1400" b="1" kern="1200" baseline="0" dirty="0" smtClean="0">
                          <a:solidFill>
                            <a:schemeClr val="dk1"/>
                          </a:solidFill>
                          <a:effectLst/>
                          <a:latin typeface="+mn-lt"/>
                          <a:ea typeface="+mn-ea"/>
                          <a:cs typeface="+mn-cs"/>
                        </a:rPr>
                        <a:t> Safety</a:t>
                      </a:r>
                      <a:endParaRPr lang="en-US" sz="1400" b="1" dirty="0">
                        <a:latin typeface="+mn-lt"/>
                      </a:endParaRPr>
                    </a:p>
                  </a:txBody>
                  <a:tcPr/>
                </a:tc>
              </a:tr>
              <a:tr h="269541">
                <a:tc>
                  <a:txBody>
                    <a:bodyPr/>
                    <a:lstStyle/>
                    <a:p>
                      <a:endParaRPr lang="en-US" sz="1400" b="1" dirty="0">
                        <a:latin typeface="+mn-lt"/>
                      </a:endParaRPr>
                    </a:p>
                  </a:txBody>
                  <a:tcPr/>
                </a:tc>
              </a:tr>
              <a:tr h="458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latin typeface="+mn-lt"/>
                        </a:rPr>
                        <a:t>Machinery Hazards</a:t>
                      </a:r>
                      <a:endParaRPr lang="en-US" sz="1400" b="1" dirty="0" smtClean="0">
                        <a:latin typeface="+mn-lt"/>
                      </a:endParaRPr>
                    </a:p>
                    <a:p>
                      <a:endParaRPr lang="en-US" sz="1400" b="1" dirty="0">
                        <a:latin typeface="+mn-lt"/>
                      </a:endParaRPr>
                    </a:p>
                  </a:txBody>
                  <a:tcPr/>
                </a:tc>
              </a:tr>
              <a:tr h="458220">
                <a:tc>
                  <a:txBody>
                    <a:bodyPr/>
                    <a:lstStyle/>
                    <a:p>
                      <a:r>
                        <a:rPr lang="en-US" sz="1400" b="1" kern="1200" dirty="0" smtClean="0">
                          <a:solidFill>
                            <a:schemeClr val="dk1"/>
                          </a:solidFill>
                          <a:effectLst/>
                          <a:latin typeface="+mn-lt"/>
                          <a:ea typeface="+mn-ea"/>
                          <a:cs typeface="+mn-cs"/>
                        </a:rPr>
                        <a:t>Work</a:t>
                      </a:r>
                      <a:r>
                        <a:rPr lang="en-US" sz="1400" b="1" kern="1200" baseline="0" dirty="0" smtClean="0">
                          <a:solidFill>
                            <a:schemeClr val="dk1"/>
                          </a:solidFill>
                          <a:effectLst/>
                          <a:latin typeface="+mn-lt"/>
                          <a:ea typeface="+mn-ea"/>
                          <a:cs typeface="+mn-cs"/>
                        </a:rPr>
                        <a:t> Permit System, Personal Protective Equipment</a:t>
                      </a:r>
                    </a:p>
                    <a:p>
                      <a:r>
                        <a:rPr lang="en-US" sz="1400" b="1" kern="1200" baseline="0" dirty="0" smtClean="0">
                          <a:solidFill>
                            <a:schemeClr val="dk1"/>
                          </a:solidFill>
                          <a:effectLst/>
                          <a:latin typeface="+mn-lt"/>
                          <a:ea typeface="+mn-ea"/>
                          <a:cs typeface="+mn-cs"/>
                        </a:rPr>
                        <a:t>Housekeeping</a:t>
                      </a:r>
                      <a:endParaRPr lang="en-US" sz="1400" b="1" dirty="0">
                        <a:latin typeface="+mn-lt"/>
                      </a:endParaRPr>
                    </a:p>
                  </a:txBody>
                  <a:tcPr/>
                </a:tc>
              </a:tr>
              <a:tr h="326178">
                <a:tc>
                  <a:txBody>
                    <a:bodyPr/>
                    <a:lstStyle/>
                    <a:p>
                      <a:endParaRPr lang="en-US" sz="1400" b="1" dirty="0">
                        <a:solidFill>
                          <a:srgbClr val="00B050"/>
                        </a:solidFill>
                        <a:latin typeface="+mn-lt"/>
                      </a:endParaRPr>
                    </a:p>
                  </a:txBody>
                  <a:tcPr/>
                </a:tc>
              </a:tr>
              <a:tr h="458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mn-lt"/>
                        </a:rPr>
                        <a:t>Quiz Program &amp; Conclusion</a:t>
                      </a:r>
                    </a:p>
                    <a:p>
                      <a:endParaRPr lang="en-US" sz="1400" b="1" dirty="0">
                        <a:latin typeface="+mn-lt"/>
                      </a:endParaRPr>
                    </a:p>
                  </a:txBody>
                  <a:tcPr/>
                </a:tc>
              </a:tr>
              <a:tr h="269541">
                <a:tc>
                  <a:txBody>
                    <a:bodyPr/>
                    <a:lstStyle/>
                    <a:p>
                      <a:endParaRPr lang="en-US" sz="1400" b="1" dirty="0">
                        <a:latin typeface="+mn-lt"/>
                      </a:endParaRPr>
                    </a:p>
                  </a:txBody>
                  <a:tcPr/>
                </a:tc>
              </a:tr>
            </a:tbl>
          </a:graphicData>
        </a:graphic>
      </p:graphicFrame>
      <p:sp>
        <p:nvSpPr>
          <p:cNvPr id="6" name="WordArt 20"/>
          <p:cNvSpPr>
            <a:spLocks noChangeArrowheads="1" noChangeShapeType="1" noTextEdit="1"/>
          </p:cNvSpPr>
          <p:nvPr/>
        </p:nvSpPr>
        <p:spPr bwMode="auto">
          <a:xfrm>
            <a:off x="2971800" y="838200"/>
            <a:ext cx="3733800" cy="481013"/>
          </a:xfrm>
          <a:prstGeom prst="rect">
            <a:avLst/>
          </a:prstGeom>
        </p:spPr>
        <p:txBody>
          <a:bodyPr wrap="none" fromWordArt="1">
            <a:prstTxWarp prst="textPlain">
              <a:avLst>
                <a:gd name="adj" fmla="val 50696"/>
              </a:avLst>
            </a:prstTxWarp>
            <a:scene3d>
              <a:camera prst="orthographicFront"/>
              <a:lightRig rig="threePt" dir="t"/>
            </a:scene3d>
            <a:sp3d extrusionH="57150">
              <a:bevelT w="38100" h="38100"/>
            </a:sp3d>
          </a:bodyPr>
          <a:lstStyle/>
          <a:p>
            <a:pPr algn="ctr" eaLnBrk="0" hangingPunct="0">
              <a:defRPr/>
            </a:pPr>
            <a:r>
              <a:rPr lang="en-US" sz="3600" kern="10" dirty="0" smtClean="0">
                <a:ln w="9525">
                  <a:noFill/>
                  <a:round/>
                  <a:headEnd/>
                  <a:tailEnd/>
                </a:ln>
                <a:solidFill>
                  <a:srgbClr val="00CCFF"/>
                </a:solidFill>
                <a:effectLst>
                  <a:prstShdw prst="shdw17" dist="17961" dir="2700000">
                    <a:srgbClr val="00CCFF">
                      <a:gamma/>
                      <a:shade val="60000"/>
                      <a:invGamma/>
                    </a:srgbClr>
                  </a:prstShdw>
                </a:effectLst>
                <a:latin typeface="Arial Black"/>
                <a:cs typeface="Arial"/>
              </a:rPr>
              <a:t>Overview </a:t>
            </a:r>
            <a:r>
              <a:rPr lang="en-US" sz="3600" kern="10" dirty="0">
                <a:ln w="9525">
                  <a:noFill/>
                  <a:round/>
                  <a:headEnd/>
                  <a:tailEnd/>
                </a:ln>
                <a:solidFill>
                  <a:srgbClr val="00CCFF"/>
                </a:solidFill>
                <a:effectLst>
                  <a:prstShdw prst="shdw17" dist="17961" dir="2700000">
                    <a:srgbClr val="00CCFF">
                      <a:gamma/>
                      <a:shade val="60000"/>
                      <a:invGamma/>
                    </a:srgbClr>
                  </a:prstShdw>
                </a:effectLst>
                <a:latin typeface="Arial Black"/>
                <a:cs typeface="Arial"/>
              </a:rPr>
              <a:t>of </a:t>
            </a:r>
            <a:r>
              <a:rPr lang="en-US" sz="3600" kern="10" dirty="0" smtClean="0">
                <a:ln w="9525">
                  <a:noFill/>
                  <a:round/>
                  <a:headEnd/>
                  <a:tailEnd/>
                </a:ln>
                <a:solidFill>
                  <a:srgbClr val="00CCFF"/>
                </a:solidFill>
                <a:effectLst>
                  <a:prstShdw prst="shdw17" dist="17961" dir="2700000">
                    <a:srgbClr val="00CCFF">
                      <a:gamma/>
                      <a:shade val="60000"/>
                      <a:invGamma/>
                    </a:srgbClr>
                  </a:prstShdw>
                </a:effectLst>
                <a:latin typeface="Arial Black"/>
                <a:cs typeface="Arial"/>
              </a:rPr>
              <a:t>Training</a:t>
            </a:r>
            <a:endParaRPr lang="en-US" sz="3600" kern="10" dirty="0">
              <a:ln w="9525">
                <a:noFill/>
                <a:round/>
                <a:headEnd/>
                <a:tailEnd/>
              </a:ln>
              <a:solidFill>
                <a:srgbClr val="00CCFF"/>
              </a:solidFill>
              <a:effectLst>
                <a:prstShdw prst="shdw17" dist="17961" dir="2700000">
                  <a:srgbClr val="00CCFF">
                    <a:gamma/>
                    <a:shade val="60000"/>
                    <a:invGamma/>
                  </a:srgbClr>
                </a:prstShdw>
              </a:effectLst>
              <a:latin typeface="Arial Black"/>
              <a:cs typeface="Arial"/>
            </a:endParaRPr>
          </a:p>
        </p:txBody>
      </p:sp>
    </p:spTree>
    <p:extLst>
      <p:ext uri="{BB962C8B-B14F-4D97-AF65-F5344CB8AC3E}">
        <p14:creationId xmlns:p14="http://schemas.microsoft.com/office/powerpoint/2010/main" val="34279634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b="1" dirty="0" smtClean="0"/>
              <a:t>What are PPE,s</a:t>
            </a:r>
          </a:p>
          <a:p>
            <a:endParaRPr lang="en-US" dirty="0" smtClean="0"/>
          </a:p>
          <a:p>
            <a:r>
              <a:rPr lang="en-US" dirty="0" smtClean="0"/>
              <a:t>Hard Hats</a:t>
            </a:r>
          </a:p>
          <a:p>
            <a:r>
              <a:rPr lang="en-US" dirty="0" smtClean="0"/>
              <a:t>Safety Glasses</a:t>
            </a:r>
          </a:p>
          <a:p>
            <a:r>
              <a:rPr lang="en-US" dirty="0" smtClean="0"/>
              <a:t>Safety Goggles</a:t>
            </a:r>
          </a:p>
          <a:p>
            <a:r>
              <a:rPr lang="en-US" dirty="0" smtClean="0"/>
              <a:t>Face Shields</a:t>
            </a:r>
          </a:p>
          <a:p>
            <a:r>
              <a:rPr lang="en-US" dirty="0" smtClean="0"/>
              <a:t>Gloves</a:t>
            </a:r>
          </a:p>
          <a:p>
            <a:r>
              <a:rPr lang="en-US" dirty="0" smtClean="0"/>
              <a:t>Earplugs and Ear Muffs</a:t>
            </a:r>
          </a:p>
          <a:p>
            <a:r>
              <a:rPr lang="en-US" dirty="0" smtClean="0"/>
              <a:t>Respirators</a:t>
            </a:r>
          </a:p>
          <a:p>
            <a:r>
              <a:rPr lang="en-US" dirty="0" smtClean="0"/>
              <a:t>Aprons, Safety belts and Full Body Harness</a:t>
            </a:r>
          </a:p>
          <a:p>
            <a:endParaRPr lang="en-US" dirty="0"/>
          </a:p>
        </p:txBody>
      </p:sp>
    </p:spTree>
    <p:extLst>
      <p:ext uri="{BB962C8B-B14F-4D97-AF65-F5344CB8AC3E}">
        <p14:creationId xmlns:p14="http://schemas.microsoft.com/office/powerpoint/2010/main" val="6902677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 Protection ( Hard Hats)</a:t>
            </a:r>
            <a:endParaRPr lang="en-US" dirty="0"/>
          </a:p>
        </p:txBody>
      </p:sp>
      <p:sp>
        <p:nvSpPr>
          <p:cNvPr id="3" name="Content Placeholder 2"/>
          <p:cNvSpPr>
            <a:spLocks noGrp="1"/>
          </p:cNvSpPr>
          <p:nvPr>
            <p:ph idx="1"/>
          </p:nvPr>
        </p:nvSpPr>
        <p:spPr/>
        <p:txBody>
          <a:bodyPr/>
          <a:lstStyle/>
          <a:p>
            <a:r>
              <a:rPr lang="en-US" b="1" dirty="0" smtClean="0"/>
              <a:t>Hard Hats protect from</a:t>
            </a:r>
          </a:p>
          <a:p>
            <a:endParaRPr lang="en-US" dirty="0" smtClean="0"/>
          </a:p>
          <a:p>
            <a:r>
              <a:rPr lang="en-US" dirty="0" smtClean="0"/>
              <a:t>Falling and Flying objects</a:t>
            </a:r>
          </a:p>
          <a:p>
            <a:r>
              <a:rPr lang="en-US" dirty="0" smtClean="0"/>
              <a:t>Bumping of head against fixed objects</a:t>
            </a:r>
          </a:p>
          <a:p>
            <a:r>
              <a:rPr lang="en-US" dirty="0" smtClean="0"/>
              <a:t>Resists Penetration</a:t>
            </a:r>
          </a:p>
          <a:p>
            <a:r>
              <a:rPr lang="en-US" dirty="0" smtClean="0"/>
              <a:t>Absorb shock and blow</a:t>
            </a:r>
          </a:p>
          <a:p>
            <a:r>
              <a:rPr lang="en-US" dirty="0" smtClean="0"/>
              <a:t>Exposed electrical wires</a:t>
            </a:r>
            <a:endParaRPr lang="en-US" dirty="0"/>
          </a:p>
        </p:txBody>
      </p:sp>
    </p:spTree>
    <p:extLst>
      <p:ext uri="{BB962C8B-B14F-4D97-AF65-F5344CB8AC3E}">
        <p14:creationId xmlns:p14="http://schemas.microsoft.com/office/powerpoint/2010/main" val="14512351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 Protection ( Hard Hats)</a:t>
            </a:r>
            <a:endParaRPr lang="en-US" dirty="0"/>
          </a:p>
        </p:txBody>
      </p:sp>
      <p:sp>
        <p:nvSpPr>
          <p:cNvPr id="3" name="Content Placeholder 2"/>
          <p:cNvSpPr>
            <a:spLocks noGrp="1"/>
          </p:cNvSpPr>
          <p:nvPr>
            <p:ph idx="1"/>
          </p:nvPr>
        </p:nvSpPr>
        <p:spPr/>
        <p:txBody>
          <a:bodyPr/>
          <a:lstStyle/>
          <a:p>
            <a:r>
              <a:rPr lang="en-US" b="1" dirty="0" smtClean="0"/>
              <a:t>Types of Helmets</a:t>
            </a:r>
          </a:p>
          <a:p>
            <a:endParaRPr lang="en-US" b="1" dirty="0" smtClean="0"/>
          </a:p>
          <a:p>
            <a:r>
              <a:rPr lang="en-US" b="1" dirty="0" smtClean="0"/>
              <a:t>Type 01 ( Helmets with full brim)</a:t>
            </a:r>
          </a:p>
          <a:p>
            <a:endParaRPr lang="en-US" b="1" dirty="0" smtClean="0"/>
          </a:p>
          <a:p>
            <a:endParaRPr lang="en-US" b="1" dirty="0" smtClean="0"/>
          </a:p>
          <a:p>
            <a:endParaRPr lang="en-US" b="1" dirty="0" smtClean="0"/>
          </a:p>
          <a:p>
            <a:r>
              <a:rPr lang="en-US" b="1" dirty="0" smtClean="0"/>
              <a:t>Type 02 ( Brimless Helmets)</a:t>
            </a:r>
            <a:endParaRPr lang="en-US" b="1" dirty="0"/>
          </a:p>
        </p:txBody>
      </p:sp>
    </p:spTree>
    <p:extLst>
      <p:ext uri="{BB962C8B-B14F-4D97-AF65-F5344CB8AC3E}">
        <p14:creationId xmlns:p14="http://schemas.microsoft.com/office/powerpoint/2010/main" val="1570424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 Protection ( Hard Hats)</a:t>
            </a:r>
            <a:endParaRPr lang="en-US" dirty="0"/>
          </a:p>
        </p:txBody>
      </p:sp>
      <p:sp>
        <p:nvSpPr>
          <p:cNvPr id="3" name="Content Placeholder 2"/>
          <p:cNvSpPr>
            <a:spLocks noGrp="1"/>
          </p:cNvSpPr>
          <p:nvPr>
            <p:ph idx="1"/>
          </p:nvPr>
        </p:nvSpPr>
        <p:spPr/>
        <p:txBody>
          <a:bodyPr/>
          <a:lstStyle/>
          <a:p>
            <a:r>
              <a:rPr lang="en-US" b="1" dirty="0" smtClean="0"/>
              <a:t>Classes of helmets</a:t>
            </a:r>
          </a:p>
          <a:p>
            <a:endParaRPr lang="en-US" dirty="0" smtClean="0"/>
          </a:p>
          <a:p>
            <a:r>
              <a:rPr lang="en-US" b="1" dirty="0" smtClean="0"/>
              <a:t>Class A (Plastic or Fiber Helmets)</a:t>
            </a:r>
          </a:p>
          <a:p>
            <a:r>
              <a:rPr lang="en-US" dirty="0" smtClean="0"/>
              <a:t>Construction, Mining, Shipbuilding, and industries</a:t>
            </a:r>
          </a:p>
          <a:p>
            <a:endParaRPr lang="en-US" dirty="0" smtClean="0"/>
          </a:p>
          <a:p>
            <a:r>
              <a:rPr lang="en-US" b="1" dirty="0" smtClean="0"/>
              <a:t>Class B ( Hard Plastic )</a:t>
            </a:r>
          </a:p>
          <a:p>
            <a:r>
              <a:rPr lang="en-US" dirty="0" smtClean="0"/>
              <a:t>Electrical helmets protect from high voltages</a:t>
            </a:r>
          </a:p>
          <a:p>
            <a:endParaRPr lang="en-US" dirty="0" smtClean="0"/>
          </a:p>
          <a:p>
            <a:endParaRPr lang="en-US" dirty="0"/>
          </a:p>
        </p:txBody>
      </p:sp>
    </p:spTree>
    <p:extLst>
      <p:ext uri="{BB962C8B-B14F-4D97-AF65-F5344CB8AC3E}">
        <p14:creationId xmlns:p14="http://schemas.microsoft.com/office/powerpoint/2010/main" val="31264958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 Protection ( Hard Hats)</a:t>
            </a:r>
            <a:endParaRPr lang="en-US" dirty="0"/>
          </a:p>
        </p:txBody>
      </p:sp>
      <p:sp>
        <p:nvSpPr>
          <p:cNvPr id="3" name="Content Placeholder 2"/>
          <p:cNvSpPr>
            <a:spLocks noGrp="1"/>
          </p:cNvSpPr>
          <p:nvPr>
            <p:ph idx="1"/>
          </p:nvPr>
        </p:nvSpPr>
        <p:spPr/>
        <p:txBody>
          <a:bodyPr/>
          <a:lstStyle/>
          <a:p>
            <a:r>
              <a:rPr lang="en-US" b="1" dirty="0" smtClean="0"/>
              <a:t>Class C ( Made of Light weight aluminum)</a:t>
            </a:r>
          </a:p>
          <a:p>
            <a:endParaRPr lang="en-US" dirty="0" smtClean="0"/>
          </a:p>
          <a:p>
            <a:r>
              <a:rPr lang="en-US" dirty="0" smtClean="0"/>
              <a:t>Designed for comfort, offers limited protection</a:t>
            </a:r>
          </a:p>
          <a:p>
            <a:r>
              <a:rPr lang="en-US" dirty="0" smtClean="0"/>
              <a:t>• Protects against bumps from fixed objects, but does</a:t>
            </a:r>
          </a:p>
          <a:p>
            <a:r>
              <a:rPr lang="en-US" dirty="0" smtClean="0"/>
              <a:t>not protect against falling objects or electrical shock</a:t>
            </a:r>
            <a:endParaRPr lang="en-US" dirty="0"/>
          </a:p>
        </p:txBody>
      </p:sp>
    </p:spTree>
    <p:extLst>
      <p:ext uri="{BB962C8B-B14F-4D97-AF65-F5344CB8AC3E}">
        <p14:creationId xmlns:p14="http://schemas.microsoft.com/office/powerpoint/2010/main" val="826770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Eye and Face Protection</a:t>
            </a:r>
            <a:endParaRPr lang="en-US" dirty="0"/>
          </a:p>
        </p:txBody>
      </p:sp>
      <p:sp>
        <p:nvSpPr>
          <p:cNvPr id="3" name="Content Placeholder 2"/>
          <p:cNvSpPr>
            <a:spLocks noGrp="1"/>
          </p:cNvSpPr>
          <p:nvPr>
            <p:ph idx="1"/>
          </p:nvPr>
        </p:nvSpPr>
        <p:spPr/>
        <p:txBody>
          <a:bodyPr/>
          <a:lstStyle/>
          <a:p>
            <a:r>
              <a:rPr lang="en-US" b="1" dirty="0" smtClean="0"/>
              <a:t>Protects from</a:t>
            </a:r>
          </a:p>
          <a:p>
            <a:endParaRPr lang="en-US" b="1" dirty="0" smtClean="0"/>
          </a:p>
          <a:p>
            <a:r>
              <a:rPr lang="en-US" dirty="0" smtClean="0"/>
              <a:t>Flying particles, Molten metal, Liquid chemicals, Acids, Chemical Gases and vapors,</a:t>
            </a:r>
          </a:p>
          <a:p>
            <a:r>
              <a:rPr lang="en-US" dirty="0" smtClean="0"/>
              <a:t>Light radiations,</a:t>
            </a:r>
          </a:p>
          <a:p>
            <a:r>
              <a:rPr lang="en-US" dirty="0" smtClean="0"/>
              <a:t>Caustic burns</a:t>
            </a:r>
          </a:p>
          <a:p>
            <a:r>
              <a:rPr lang="en-US" dirty="0" smtClean="0"/>
              <a:t>Chemical Burns</a:t>
            </a:r>
          </a:p>
          <a:p>
            <a:endParaRPr lang="en-US" dirty="0"/>
          </a:p>
        </p:txBody>
      </p:sp>
    </p:spTree>
    <p:extLst>
      <p:ext uri="{BB962C8B-B14F-4D97-AF65-F5344CB8AC3E}">
        <p14:creationId xmlns:p14="http://schemas.microsoft.com/office/powerpoint/2010/main" val="23435283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Eye Protection Criteria for Selection</a:t>
            </a:r>
            <a:endParaRPr lang="en-US" dirty="0"/>
          </a:p>
        </p:txBody>
      </p:sp>
      <p:sp>
        <p:nvSpPr>
          <p:cNvPr id="3" name="Content Placeholder 2"/>
          <p:cNvSpPr>
            <a:spLocks noGrp="1"/>
          </p:cNvSpPr>
          <p:nvPr>
            <p:ph idx="1"/>
          </p:nvPr>
        </p:nvSpPr>
        <p:spPr/>
        <p:txBody>
          <a:bodyPr/>
          <a:lstStyle/>
          <a:p>
            <a:r>
              <a:rPr lang="en-US" b="1" dirty="0" smtClean="0"/>
              <a:t>Protects against specific hazard(s)</a:t>
            </a:r>
          </a:p>
          <a:p>
            <a:r>
              <a:rPr lang="en-US" dirty="0" smtClean="0"/>
              <a:t>• </a:t>
            </a:r>
            <a:r>
              <a:rPr lang="en-US" b="1" dirty="0" smtClean="0"/>
              <a:t>Comfortable to wear</a:t>
            </a:r>
          </a:p>
          <a:p>
            <a:r>
              <a:rPr lang="en-US" dirty="0" smtClean="0"/>
              <a:t>• </a:t>
            </a:r>
            <a:r>
              <a:rPr lang="en-US" b="1" dirty="0" smtClean="0"/>
              <a:t>Does not restrict vision or movement</a:t>
            </a:r>
          </a:p>
          <a:p>
            <a:r>
              <a:rPr lang="en-US" dirty="0" smtClean="0"/>
              <a:t>• </a:t>
            </a:r>
            <a:r>
              <a:rPr lang="en-US" b="1" dirty="0" smtClean="0"/>
              <a:t>Durable and easy to clean and disinfect</a:t>
            </a:r>
          </a:p>
          <a:p>
            <a:r>
              <a:rPr lang="en-US" dirty="0" smtClean="0"/>
              <a:t>• </a:t>
            </a:r>
            <a:r>
              <a:rPr lang="en-US" b="1" dirty="0" smtClean="0"/>
              <a:t>Does not interfere with the function of</a:t>
            </a:r>
          </a:p>
          <a:p>
            <a:r>
              <a:rPr lang="en-US" b="1" dirty="0" smtClean="0"/>
              <a:t>other required PPE</a:t>
            </a:r>
            <a:endParaRPr lang="en-US" dirty="0"/>
          </a:p>
        </p:txBody>
      </p:sp>
    </p:spTree>
    <p:extLst>
      <p:ext uri="{BB962C8B-B14F-4D97-AF65-F5344CB8AC3E}">
        <p14:creationId xmlns:p14="http://schemas.microsoft.com/office/powerpoint/2010/main" val="31489432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Eye and Face Protection</a:t>
            </a:r>
            <a:endParaRPr lang="en-US" dirty="0"/>
          </a:p>
        </p:txBody>
      </p:sp>
      <p:sp>
        <p:nvSpPr>
          <p:cNvPr id="3" name="Content Placeholder 2"/>
          <p:cNvSpPr>
            <a:spLocks noGrp="1"/>
          </p:cNvSpPr>
          <p:nvPr>
            <p:ph idx="1"/>
          </p:nvPr>
        </p:nvSpPr>
        <p:spPr/>
        <p:txBody>
          <a:bodyPr/>
          <a:lstStyle/>
          <a:p>
            <a:r>
              <a:rPr lang="en-US" b="1" dirty="0" smtClean="0"/>
              <a:t>Types of Eye and Face Protectors</a:t>
            </a:r>
          </a:p>
          <a:p>
            <a:endParaRPr lang="en-US" dirty="0" smtClean="0"/>
          </a:p>
          <a:p>
            <a:r>
              <a:rPr lang="en-US" dirty="0" smtClean="0"/>
              <a:t>Safety Glasses</a:t>
            </a:r>
          </a:p>
          <a:p>
            <a:r>
              <a:rPr lang="en-US" dirty="0" smtClean="0"/>
              <a:t>Safety Goggles</a:t>
            </a:r>
          </a:p>
          <a:p>
            <a:r>
              <a:rPr lang="en-US" dirty="0" smtClean="0"/>
              <a:t>Face Shields</a:t>
            </a:r>
          </a:p>
          <a:p>
            <a:r>
              <a:rPr lang="en-US" dirty="0" smtClean="0"/>
              <a:t>Welding Goggles</a:t>
            </a:r>
          </a:p>
          <a:p>
            <a:r>
              <a:rPr lang="en-US" dirty="0" smtClean="0"/>
              <a:t>Laser safety Glasses</a:t>
            </a:r>
            <a:endParaRPr lang="en-US" dirty="0"/>
          </a:p>
        </p:txBody>
      </p:sp>
    </p:spTree>
    <p:extLst>
      <p:ext uri="{BB962C8B-B14F-4D97-AF65-F5344CB8AC3E}">
        <p14:creationId xmlns:p14="http://schemas.microsoft.com/office/powerpoint/2010/main" val="40176711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Foot Protection (Safety Shoes)</a:t>
            </a:r>
            <a:br>
              <a:rPr lang="en-US" dirty="0" smtClean="0"/>
            </a:b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Protects from</a:t>
            </a:r>
          </a:p>
          <a:p>
            <a:r>
              <a:rPr lang="en-US" dirty="0" smtClean="0"/>
              <a:t>Heavy objects such as barrels or tools</a:t>
            </a:r>
          </a:p>
          <a:p>
            <a:r>
              <a:rPr lang="en-US" dirty="0" smtClean="0"/>
              <a:t>that might roll onto or fall on employees’</a:t>
            </a:r>
          </a:p>
          <a:p>
            <a:r>
              <a:rPr lang="en-US" dirty="0" smtClean="0"/>
              <a:t>feet</a:t>
            </a:r>
          </a:p>
          <a:p>
            <a:r>
              <a:rPr lang="en-US" dirty="0" smtClean="0"/>
              <a:t>• Sharp objects such as nails or spikes that</a:t>
            </a:r>
          </a:p>
          <a:p>
            <a:r>
              <a:rPr lang="en-US" dirty="0" smtClean="0"/>
              <a:t>might pierce ordinary shoes</a:t>
            </a:r>
          </a:p>
          <a:p>
            <a:r>
              <a:rPr lang="en-US" dirty="0" smtClean="0"/>
              <a:t>• Molten metal that might splash on feet</a:t>
            </a:r>
          </a:p>
          <a:p>
            <a:r>
              <a:rPr lang="en-US" dirty="0" smtClean="0"/>
              <a:t>• Hot or wet surfaces</a:t>
            </a:r>
          </a:p>
          <a:p>
            <a:r>
              <a:rPr lang="en-US" dirty="0" smtClean="0"/>
              <a:t>• Slippery surfaces</a:t>
            </a:r>
            <a:endParaRPr lang="en-US" dirty="0"/>
          </a:p>
        </p:txBody>
      </p:sp>
    </p:spTree>
    <p:extLst>
      <p:ext uri="{BB962C8B-B14F-4D97-AF65-F5344CB8AC3E}">
        <p14:creationId xmlns:p14="http://schemas.microsoft.com/office/powerpoint/2010/main" val="34888413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Foot Protection (Safety Shoes)</a:t>
            </a:r>
            <a:br>
              <a:rPr lang="en-US" dirty="0" smtClean="0"/>
            </a:br>
            <a:endParaRPr lang="en-US" dirty="0"/>
          </a:p>
        </p:txBody>
      </p:sp>
      <p:sp>
        <p:nvSpPr>
          <p:cNvPr id="3" name="Content Placeholder 2"/>
          <p:cNvSpPr>
            <a:spLocks noGrp="1"/>
          </p:cNvSpPr>
          <p:nvPr>
            <p:ph idx="1"/>
          </p:nvPr>
        </p:nvSpPr>
        <p:spPr/>
        <p:txBody>
          <a:bodyPr/>
          <a:lstStyle/>
          <a:p>
            <a:r>
              <a:rPr lang="en-US" b="1" dirty="0" smtClean="0"/>
              <a:t>Types of Safety Shoes</a:t>
            </a:r>
          </a:p>
          <a:p>
            <a:endParaRPr lang="en-US" dirty="0" smtClean="0"/>
          </a:p>
          <a:p>
            <a:r>
              <a:rPr lang="en-US" dirty="0" smtClean="0"/>
              <a:t>Insulated Rubber Sole</a:t>
            </a:r>
          </a:p>
          <a:p>
            <a:r>
              <a:rPr lang="en-US" dirty="0" smtClean="0"/>
              <a:t>Long Synthetic Material</a:t>
            </a:r>
          </a:p>
          <a:p>
            <a:r>
              <a:rPr lang="en-US" dirty="0" smtClean="0"/>
              <a:t>Metal Plated Sole </a:t>
            </a:r>
          </a:p>
          <a:p>
            <a:r>
              <a:rPr lang="en-US" dirty="0" smtClean="0"/>
              <a:t>Steel Caped toes</a:t>
            </a:r>
          </a:p>
          <a:p>
            <a:endParaRPr lang="en-US" dirty="0" smtClean="0"/>
          </a:p>
          <a:p>
            <a:endParaRPr lang="en-US" dirty="0"/>
          </a:p>
        </p:txBody>
      </p:sp>
    </p:spTree>
    <p:extLst>
      <p:ext uri="{BB962C8B-B14F-4D97-AF65-F5344CB8AC3E}">
        <p14:creationId xmlns:p14="http://schemas.microsoft.com/office/powerpoint/2010/main" val="14843549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ounded Rectangle 14"/>
          <p:cNvSpPr/>
          <p:nvPr/>
        </p:nvSpPr>
        <p:spPr bwMode="auto">
          <a:xfrm>
            <a:off x="685800" y="838200"/>
            <a:ext cx="7696200" cy="5334000"/>
          </a:xfrm>
          <a:prstGeom prst="roundRect">
            <a:avLst>
              <a:gd name="adj" fmla="val 6667"/>
            </a:avLst>
          </a:prstGeom>
          <a:solidFill>
            <a:schemeClr val="tx1"/>
          </a:solidFill>
          <a:ln w="12700" cap="flat" cmpd="sng" algn="ctr">
            <a:solidFill>
              <a:schemeClr val="tx1"/>
            </a:solidFill>
            <a:prstDash val="solid"/>
            <a:round/>
            <a:headEnd type="none" w="med" len="med"/>
            <a:tailEnd type="none" w="med" len="med"/>
          </a:ln>
          <a:effectLst>
            <a:glow rad="101600">
              <a:schemeClr val="accent2">
                <a:satMod val="175000"/>
                <a:alpha val="40000"/>
              </a:schemeClr>
            </a:glow>
          </a:effectLst>
          <a:scene3d>
            <a:camera prst="orthographicFront"/>
            <a:lightRig rig="threePt" dir="t"/>
          </a:scene3d>
          <a:sp3d>
            <a:bevelT/>
          </a:sp3d>
        </p:spPr>
        <p:txBody>
          <a:bodyPr/>
          <a:lstStyle/>
          <a:p>
            <a:pPr eaLnBrk="0" hangingPunct="0">
              <a:defRPr/>
            </a:pPr>
            <a:endParaRPr lang="en-US" dirty="0">
              <a:cs typeface="+mn-cs"/>
            </a:endParaRPr>
          </a:p>
        </p:txBody>
      </p:sp>
      <p:sp>
        <p:nvSpPr>
          <p:cNvPr id="2" name="WordArt 13"/>
          <p:cNvSpPr>
            <a:spLocks noChangeArrowheads="1" noChangeShapeType="1" noTextEdit="1"/>
          </p:cNvSpPr>
          <p:nvPr/>
        </p:nvSpPr>
        <p:spPr bwMode="auto">
          <a:xfrm>
            <a:off x="914400" y="914400"/>
            <a:ext cx="7086600" cy="533400"/>
          </a:xfrm>
          <a:prstGeom prst="rect">
            <a:avLst/>
          </a:prstGeom>
        </p:spPr>
        <p:txBody>
          <a:bodyPr wrap="none" fromWordArt="1">
            <a:prstTxWarp prst="textPlain">
              <a:avLst>
                <a:gd name="adj" fmla="val 50000"/>
              </a:avLst>
            </a:prstTxWarp>
            <a:scene3d>
              <a:camera prst="orthographicFront"/>
              <a:lightRig rig="threePt" dir="t"/>
            </a:scene3d>
            <a:sp3d extrusionH="57150">
              <a:bevelT w="38100" h="38100"/>
            </a:sp3d>
          </a:bodyPr>
          <a:lstStyle/>
          <a:p>
            <a:pPr algn="ctr" eaLnBrk="0" hangingPunct="0">
              <a:defRPr/>
            </a:pPr>
            <a:r>
              <a:rPr lang="en-US" sz="3600" kern="10" dirty="0" smtClean="0">
                <a:ln w="9525">
                  <a:noFill/>
                  <a:round/>
                  <a:headEnd/>
                  <a:tailEnd/>
                </a:ln>
                <a:solidFill>
                  <a:srgbClr val="FF6600"/>
                </a:solidFill>
                <a:effectLst>
                  <a:prstShdw prst="shdw17" dist="17961" dir="2700000">
                    <a:srgbClr val="FF6600">
                      <a:gamma/>
                      <a:shade val="60000"/>
                      <a:invGamma/>
                    </a:srgbClr>
                  </a:prstShdw>
                </a:effectLst>
                <a:latin typeface="Arial Black"/>
                <a:cs typeface="+mn-cs"/>
              </a:rPr>
              <a:t>SAFETY </a:t>
            </a:r>
            <a:r>
              <a:rPr lang="en-US" sz="3600" kern="10" dirty="0">
                <a:ln w="9525">
                  <a:noFill/>
                  <a:round/>
                  <a:headEnd/>
                  <a:tailEnd/>
                </a:ln>
                <a:solidFill>
                  <a:srgbClr val="FF6600"/>
                </a:solidFill>
                <a:effectLst>
                  <a:prstShdw prst="shdw17" dist="17961" dir="2700000">
                    <a:srgbClr val="FF6600">
                      <a:gamma/>
                      <a:shade val="60000"/>
                      <a:invGamma/>
                    </a:srgbClr>
                  </a:prstShdw>
                </a:effectLst>
                <a:latin typeface="Arial Black"/>
                <a:cs typeface="+mn-cs"/>
              </a:rPr>
              <a:t>Targets. </a:t>
            </a:r>
          </a:p>
        </p:txBody>
      </p:sp>
      <p:cxnSp>
        <p:nvCxnSpPr>
          <p:cNvPr id="20486" name="Straight Connector 16"/>
          <p:cNvCxnSpPr>
            <a:cxnSpLocks noChangeShapeType="1"/>
          </p:cNvCxnSpPr>
          <p:nvPr/>
        </p:nvCxnSpPr>
        <p:spPr bwMode="auto">
          <a:xfrm flipV="1">
            <a:off x="685800" y="1524000"/>
            <a:ext cx="7696200" cy="76200"/>
          </a:xfrm>
          <a:prstGeom prst="line">
            <a:avLst/>
          </a:prstGeom>
          <a:noFill/>
          <a:ln w="76200" algn="ctr">
            <a:solidFill>
              <a:srgbClr val="FF0000"/>
            </a:solidFill>
            <a:round/>
            <a:headEnd/>
            <a:tailEnd/>
          </a:ln>
        </p:spPr>
      </p:cxnSp>
      <p:sp>
        <p:nvSpPr>
          <p:cNvPr id="18" name="Rectangle 17"/>
          <p:cNvSpPr/>
          <p:nvPr/>
        </p:nvSpPr>
        <p:spPr>
          <a:xfrm>
            <a:off x="914400" y="2133600"/>
            <a:ext cx="7086600" cy="2677656"/>
          </a:xfrm>
          <a:prstGeom prst="rect">
            <a:avLst/>
          </a:prstGeom>
        </p:spPr>
        <p:txBody>
          <a:bodyPr>
            <a:spAutoFit/>
          </a:bodyPr>
          <a:lstStyle/>
          <a:p>
            <a:pPr algn="ctr">
              <a:defRPr/>
            </a:pPr>
            <a:endParaRPr lang="en-US" sz="2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endParaRPr>
          </a:p>
          <a:p>
            <a:pPr algn="ctr">
              <a:defRPr/>
            </a:pPr>
            <a:r>
              <a:rPr lang="en-US" sz="2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 Zero </a:t>
            </a:r>
            <a:r>
              <a:rPr lang="en-US" sz="28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 Accident </a:t>
            </a:r>
            <a:endParaRPr lang="en-US" sz="2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endParaRPr>
          </a:p>
          <a:p>
            <a:pPr algn="ctr">
              <a:defRPr/>
            </a:pPr>
            <a:r>
              <a:rPr lang="en-US" sz="28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Zero </a:t>
            </a:r>
            <a:r>
              <a:rPr lang="en-US" sz="2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Occupational </a:t>
            </a:r>
            <a:r>
              <a:rPr lang="en-US" sz="28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Diseases.</a:t>
            </a:r>
            <a:endParaRPr lang="en-US" sz="2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endParaRPr>
          </a:p>
          <a:p>
            <a:pPr algn="ctr">
              <a:defRPr/>
            </a:pPr>
            <a:r>
              <a:rPr lang="en-US" sz="2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 </a:t>
            </a:r>
            <a:r>
              <a:rPr lang="en-US" sz="28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 Controlling Pollution</a:t>
            </a:r>
          </a:p>
          <a:p>
            <a:pPr algn="ctr">
              <a:defRPr/>
            </a:pPr>
            <a:r>
              <a:rPr lang="en-US" sz="28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Eliminating and Controlling Risk &amp; Hazards </a:t>
            </a:r>
          </a:p>
          <a:p>
            <a:pPr algn="ctr">
              <a:defRPr/>
            </a:pPr>
            <a:endParaRPr lang="en-US" sz="2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Protection ( Gloves)</a:t>
            </a:r>
            <a:endParaRPr lang="en-US" dirty="0"/>
          </a:p>
        </p:txBody>
      </p:sp>
      <p:sp>
        <p:nvSpPr>
          <p:cNvPr id="3" name="Content Placeholder 2"/>
          <p:cNvSpPr>
            <a:spLocks noGrp="1"/>
          </p:cNvSpPr>
          <p:nvPr>
            <p:ph idx="1"/>
          </p:nvPr>
        </p:nvSpPr>
        <p:spPr>
          <a:xfrm>
            <a:off x="457200" y="1775191"/>
            <a:ext cx="8229600" cy="4930409"/>
          </a:xfrm>
        </p:spPr>
        <p:txBody>
          <a:bodyPr>
            <a:normAutofit/>
          </a:bodyPr>
          <a:lstStyle/>
          <a:p>
            <a:r>
              <a:rPr lang="en-US" b="1" dirty="0" smtClean="0"/>
              <a:t>Gloves Protects from</a:t>
            </a:r>
          </a:p>
          <a:p>
            <a:r>
              <a:rPr lang="en-US" dirty="0" smtClean="0"/>
              <a:t>Burns</a:t>
            </a:r>
          </a:p>
          <a:p>
            <a:r>
              <a:rPr lang="en-US" dirty="0" smtClean="0"/>
              <a:t> Bruises</a:t>
            </a:r>
          </a:p>
          <a:p>
            <a:r>
              <a:rPr lang="en-US" dirty="0" smtClean="0"/>
              <a:t> Abrasions</a:t>
            </a:r>
          </a:p>
          <a:p>
            <a:r>
              <a:rPr lang="en-US" dirty="0" smtClean="0"/>
              <a:t> Cuts</a:t>
            </a:r>
          </a:p>
          <a:p>
            <a:r>
              <a:rPr lang="en-US" dirty="0" smtClean="0"/>
              <a:t> Punctures</a:t>
            </a:r>
          </a:p>
          <a:p>
            <a:r>
              <a:rPr lang="en-US" dirty="0" smtClean="0"/>
              <a:t> Fractures</a:t>
            </a:r>
          </a:p>
          <a:p>
            <a:r>
              <a:rPr lang="en-US" dirty="0" smtClean="0"/>
              <a:t> Amputations</a:t>
            </a:r>
          </a:p>
          <a:p>
            <a:r>
              <a:rPr lang="en-US" dirty="0" smtClean="0"/>
              <a:t> Chemical Exposures</a:t>
            </a:r>
          </a:p>
          <a:p>
            <a:r>
              <a:rPr lang="en-US" dirty="0" smtClean="0"/>
              <a:t>Extreme heat and cold</a:t>
            </a:r>
            <a:endParaRPr lang="en-US" dirty="0"/>
          </a:p>
        </p:txBody>
      </p:sp>
      <p:pic>
        <p:nvPicPr>
          <p:cNvPr id="4" name="Picture 3"/>
          <p:cNvPicPr>
            <a:picLocks noChangeArrowheads="1"/>
          </p:cNvPicPr>
          <p:nvPr/>
        </p:nvPicPr>
        <p:blipFill>
          <a:blip r:embed="rId2"/>
          <a:srcRect/>
          <a:stretch>
            <a:fillRect/>
          </a:stretch>
        </p:blipFill>
        <p:spPr bwMode="auto">
          <a:xfrm>
            <a:off x="4953000" y="2438400"/>
            <a:ext cx="2967038" cy="2441575"/>
          </a:xfrm>
          <a:prstGeom prst="rect">
            <a:avLst/>
          </a:prstGeom>
          <a:noFill/>
          <a:ln w="9525">
            <a:noFill/>
            <a:miter lim="800000"/>
            <a:headEnd/>
            <a:tailEnd/>
          </a:ln>
          <a:effectLst/>
        </p:spPr>
      </p:pic>
    </p:spTree>
    <p:extLst>
      <p:ext uri="{BB962C8B-B14F-4D97-AF65-F5344CB8AC3E}">
        <p14:creationId xmlns:p14="http://schemas.microsoft.com/office/powerpoint/2010/main" val="1026638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Protection ( Gloves)</a:t>
            </a:r>
            <a:endParaRPr lang="en-US" dirty="0"/>
          </a:p>
        </p:txBody>
      </p:sp>
      <p:sp>
        <p:nvSpPr>
          <p:cNvPr id="3" name="Content Placeholder 2"/>
          <p:cNvSpPr>
            <a:spLocks noGrp="1"/>
          </p:cNvSpPr>
          <p:nvPr>
            <p:ph idx="1"/>
          </p:nvPr>
        </p:nvSpPr>
        <p:spPr/>
        <p:txBody>
          <a:bodyPr/>
          <a:lstStyle/>
          <a:p>
            <a:r>
              <a:rPr lang="en-US" dirty="0" smtClean="0"/>
              <a:t>Types of Gloves</a:t>
            </a:r>
          </a:p>
          <a:p>
            <a:r>
              <a:rPr lang="en-US" dirty="0" smtClean="0"/>
              <a:t>There are 3 main following types of gloves</a:t>
            </a:r>
          </a:p>
          <a:p>
            <a:endParaRPr lang="en-US" dirty="0" smtClean="0"/>
          </a:p>
          <a:p>
            <a:r>
              <a:rPr lang="en-US" dirty="0" smtClean="0"/>
              <a:t>Metal Mesh , Leather or Canvas Gloves</a:t>
            </a:r>
          </a:p>
          <a:p>
            <a:r>
              <a:rPr lang="en-US" dirty="0" smtClean="0"/>
              <a:t>Fabric and Coated Fabric Gloves</a:t>
            </a:r>
          </a:p>
          <a:p>
            <a:r>
              <a:rPr lang="en-US" dirty="0" smtClean="0"/>
              <a:t>Chemical and Liquid resistance Gloves</a:t>
            </a:r>
          </a:p>
          <a:p>
            <a:r>
              <a:rPr lang="en-US" dirty="0" smtClean="0"/>
              <a:t>Insulated Rubber Gloves </a:t>
            </a:r>
          </a:p>
          <a:p>
            <a:endParaRPr lang="en-US" dirty="0"/>
          </a:p>
        </p:txBody>
      </p:sp>
    </p:spTree>
    <p:extLst>
      <p:ext uri="{BB962C8B-B14F-4D97-AF65-F5344CB8AC3E}">
        <p14:creationId xmlns:p14="http://schemas.microsoft.com/office/powerpoint/2010/main" val="3309529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448"/>
            <a:ext cx="8915400" cy="1252728"/>
          </a:xfrm>
        </p:spPr>
        <p:txBody>
          <a:bodyPr>
            <a:normAutofit fontScale="90000"/>
          </a:bodyPr>
          <a:lstStyle/>
          <a:p>
            <a:r>
              <a:rPr lang="en-US" dirty="0" smtClean="0"/>
              <a:t>Metal Mesh, Leather or Canvas Gloves</a:t>
            </a:r>
            <a:endParaRPr lang="en-US" dirty="0"/>
          </a:p>
        </p:txBody>
      </p:sp>
      <p:sp>
        <p:nvSpPr>
          <p:cNvPr id="3" name="Content Placeholder 2"/>
          <p:cNvSpPr>
            <a:spLocks noGrp="1"/>
          </p:cNvSpPr>
          <p:nvPr>
            <p:ph idx="1"/>
          </p:nvPr>
        </p:nvSpPr>
        <p:spPr/>
        <p:txBody>
          <a:bodyPr>
            <a:normAutofit/>
          </a:bodyPr>
          <a:lstStyle/>
          <a:p>
            <a:r>
              <a:rPr lang="en-US" dirty="0" smtClean="0"/>
              <a:t>These gloves are made up of metal mesh, leather or canvas and protects from burns, cuts, and sustained heat. It has further three types.</a:t>
            </a:r>
          </a:p>
          <a:p>
            <a:pPr marL="633222" indent="-514350">
              <a:buFont typeface="+mj-lt"/>
              <a:buAutoNum type="arabicPeriod"/>
            </a:pPr>
            <a:r>
              <a:rPr lang="en-US" b="1" dirty="0" smtClean="0"/>
              <a:t>Leather Gloves: </a:t>
            </a:r>
            <a:r>
              <a:rPr lang="en-US" dirty="0" smtClean="0"/>
              <a:t>These gloves protects from sparks, moderate heat, blows, chipping, and rough objects, .</a:t>
            </a:r>
          </a:p>
          <a:p>
            <a:pPr marL="633222" indent="-514350">
              <a:buNone/>
            </a:pPr>
            <a:r>
              <a:rPr lang="en-US" b="1" dirty="0" smtClean="0"/>
              <a:t>	Uses: </a:t>
            </a:r>
            <a:r>
              <a:rPr lang="en-US" dirty="0" smtClean="0"/>
              <a:t>Used for welding, cutting, chipping work, and grinding work			</a:t>
            </a:r>
          </a:p>
        </p:txBody>
      </p:sp>
    </p:spTree>
    <p:extLst>
      <p:ext uri="{BB962C8B-B14F-4D97-AF65-F5344CB8AC3E}">
        <p14:creationId xmlns:p14="http://schemas.microsoft.com/office/powerpoint/2010/main" val="685575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Metal Mesh, Leather or Canvas Gloves</a:t>
            </a:r>
            <a:endParaRPr lang="en-US" dirty="0"/>
          </a:p>
        </p:txBody>
      </p:sp>
      <p:sp>
        <p:nvSpPr>
          <p:cNvPr id="3" name="Content Placeholder 2"/>
          <p:cNvSpPr>
            <a:spLocks noGrp="1"/>
          </p:cNvSpPr>
          <p:nvPr>
            <p:ph idx="1"/>
          </p:nvPr>
        </p:nvSpPr>
        <p:spPr>
          <a:xfrm>
            <a:off x="457200" y="1775191"/>
            <a:ext cx="8229600" cy="5082809"/>
          </a:xfrm>
        </p:spPr>
        <p:txBody>
          <a:bodyPr/>
          <a:lstStyle/>
          <a:p>
            <a:pPr marL="633222" indent="-514350">
              <a:buNone/>
            </a:pPr>
            <a:r>
              <a:rPr lang="en-US" b="1" dirty="0" smtClean="0"/>
              <a:t>2. Aluminized Gloves: 				</a:t>
            </a:r>
            <a:r>
              <a:rPr lang="en-US" dirty="0" smtClean="0"/>
              <a:t>These gloves are made of  a metal mesh or a kind of aluminum.</a:t>
            </a:r>
          </a:p>
          <a:p>
            <a:pPr marL="633222" indent="-514350">
              <a:buNone/>
            </a:pPr>
            <a:r>
              <a:rPr lang="en-US" b="1" dirty="0" smtClean="0"/>
              <a:t>Uses: 	</a:t>
            </a:r>
            <a:r>
              <a:rPr lang="en-US" dirty="0" smtClean="0"/>
              <a:t>These gloves are used for welding, furnace and foundry operations, and other cutting work. These gloves required a kind or leather gloves to be inserted under them.</a:t>
            </a:r>
            <a:endParaRPr lang="en-US" dirty="0"/>
          </a:p>
        </p:txBody>
      </p:sp>
      <p:pic>
        <p:nvPicPr>
          <p:cNvPr id="4" name="Picture 5"/>
          <p:cNvPicPr>
            <a:picLocks noChangeArrowheads="1"/>
          </p:cNvPicPr>
          <p:nvPr/>
        </p:nvPicPr>
        <p:blipFill>
          <a:blip r:embed="rId2"/>
          <a:srcRect/>
          <a:stretch>
            <a:fillRect/>
          </a:stretch>
        </p:blipFill>
        <p:spPr bwMode="auto">
          <a:xfrm>
            <a:off x="5334000" y="5257800"/>
            <a:ext cx="2362200" cy="1600200"/>
          </a:xfrm>
          <a:prstGeom prst="rect">
            <a:avLst/>
          </a:prstGeom>
          <a:noFill/>
          <a:ln w="9525">
            <a:noFill/>
            <a:miter lim="800000"/>
            <a:headEnd/>
            <a:tailEnd/>
          </a:ln>
          <a:effectLst/>
        </p:spPr>
      </p:pic>
    </p:spTree>
    <p:extLst>
      <p:ext uri="{BB962C8B-B14F-4D97-AF65-F5344CB8AC3E}">
        <p14:creationId xmlns:p14="http://schemas.microsoft.com/office/powerpoint/2010/main" val="40064844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Metal Mesh, Leather or Canvas Gloves</a:t>
            </a:r>
            <a:endParaRPr lang="en-US" dirty="0"/>
          </a:p>
        </p:txBody>
      </p:sp>
      <p:sp>
        <p:nvSpPr>
          <p:cNvPr id="3" name="Content Placeholder 2"/>
          <p:cNvSpPr>
            <a:spLocks noGrp="1"/>
          </p:cNvSpPr>
          <p:nvPr>
            <p:ph idx="1"/>
          </p:nvPr>
        </p:nvSpPr>
        <p:spPr>
          <a:xfrm>
            <a:off x="0" y="1600201"/>
            <a:ext cx="9144000" cy="2362199"/>
          </a:xfrm>
        </p:spPr>
        <p:txBody>
          <a:bodyPr>
            <a:normAutofit/>
          </a:bodyPr>
          <a:lstStyle/>
          <a:p>
            <a:pPr>
              <a:buNone/>
            </a:pPr>
            <a:r>
              <a:rPr lang="en-US" dirty="0" smtClean="0"/>
              <a:t>3. </a:t>
            </a:r>
            <a:r>
              <a:rPr lang="en-US" b="1" dirty="0" err="1" smtClean="0"/>
              <a:t>Aramid</a:t>
            </a:r>
            <a:r>
              <a:rPr lang="en-US" b="1" dirty="0" smtClean="0"/>
              <a:t> fabric gloves:</a:t>
            </a:r>
          </a:p>
          <a:p>
            <a:pPr>
              <a:buNone/>
            </a:pPr>
            <a:r>
              <a:rPr lang="en-US" dirty="0" smtClean="0"/>
              <a:t>	These gloves are made of a kind of synthetic material.</a:t>
            </a:r>
          </a:p>
          <a:p>
            <a:pPr>
              <a:buNone/>
            </a:pPr>
            <a:r>
              <a:rPr lang="en-US" b="1" dirty="0" smtClean="0"/>
              <a:t>Uses: </a:t>
            </a:r>
            <a:r>
              <a:rPr lang="en-US" dirty="0" smtClean="0"/>
              <a:t>These gloves protects against heat and cold.</a:t>
            </a:r>
            <a:endParaRPr lang="en-US" dirty="0"/>
          </a:p>
        </p:txBody>
      </p:sp>
      <p:pic>
        <p:nvPicPr>
          <p:cNvPr id="1026" name="Picture 2" descr="C:\Users\Mujhid Shah\Desktop\download.jpg"/>
          <p:cNvPicPr>
            <a:picLocks noChangeAspect="1" noChangeArrowheads="1"/>
          </p:cNvPicPr>
          <p:nvPr/>
        </p:nvPicPr>
        <p:blipFill>
          <a:blip r:embed="rId2"/>
          <a:srcRect/>
          <a:stretch>
            <a:fillRect/>
          </a:stretch>
        </p:blipFill>
        <p:spPr bwMode="auto">
          <a:xfrm>
            <a:off x="228600" y="3962400"/>
            <a:ext cx="3886200" cy="2105025"/>
          </a:xfrm>
          <a:prstGeom prst="rect">
            <a:avLst/>
          </a:prstGeom>
          <a:noFill/>
        </p:spPr>
      </p:pic>
      <p:pic>
        <p:nvPicPr>
          <p:cNvPr id="1027" name="Picture 3" descr="C:\Users\Mujhid Shah\Desktop\download (1).jpg"/>
          <p:cNvPicPr>
            <a:picLocks noChangeAspect="1" noChangeArrowheads="1"/>
          </p:cNvPicPr>
          <p:nvPr/>
        </p:nvPicPr>
        <p:blipFill>
          <a:blip r:embed="rId3"/>
          <a:srcRect/>
          <a:stretch>
            <a:fillRect/>
          </a:stretch>
        </p:blipFill>
        <p:spPr bwMode="auto">
          <a:xfrm>
            <a:off x="4343400" y="3827948"/>
            <a:ext cx="3352800" cy="2122714"/>
          </a:xfrm>
          <a:prstGeom prst="rect">
            <a:avLst/>
          </a:prstGeom>
          <a:noFill/>
        </p:spPr>
      </p:pic>
    </p:spTree>
    <p:extLst>
      <p:ext uri="{BB962C8B-B14F-4D97-AF65-F5344CB8AC3E}">
        <p14:creationId xmlns:p14="http://schemas.microsoft.com/office/powerpoint/2010/main" val="1040557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 and Coated Fabric Gloves</a:t>
            </a:r>
            <a:endParaRPr lang="en-US" dirty="0"/>
          </a:p>
        </p:txBody>
      </p:sp>
      <p:sp>
        <p:nvSpPr>
          <p:cNvPr id="3" name="Content Placeholder 2"/>
          <p:cNvSpPr>
            <a:spLocks noGrp="1"/>
          </p:cNvSpPr>
          <p:nvPr>
            <p:ph idx="1"/>
          </p:nvPr>
        </p:nvSpPr>
        <p:spPr/>
        <p:txBody>
          <a:bodyPr/>
          <a:lstStyle/>
          <a:p>
            <a:r>
              <a:rPr lang="en-US" dirty="0" smtClean="0"/>
              <a:t>Fabric and coated fabric gloves are made of fabric and cotton. It has further two types .</a:t>
            </a:r>
          </a:p>
          <a:p>
            <a:pPr marL="633222" indent="-514350">
              <a:buFont typeface="+mj-lt"/>
              <a:buAutoNum type="arabicPeriod"/>
            </a:pPr>
            <a:r>
              <a:rPr lang="en-US" b="1" dirty="0" smtClean="0"/>
              <a:t>Fabric Gloves:  </a:t>
            </a:r>
            <a:r>
              <a:rPr lang="en-US" dirty="0" smtClean="0"/>
              <a:t>These gloves are made of cotton or fabric.</a:t>
            </a:r>
          </a:p>
          <a:p>
            <a:pPr marL="633222" indent="-514350">
              <a:buNone/>
            </a:pPr>
            <a:r>
              <a:rPr lang="en-US" b="1" dirty="0" smtClean="0"/>
              <a:t>Uses: </a:t>
            </a:r>
            <a:r>
              <a:rPr lang="en-US" dirty="0" smtClean="0"/>
              <a:t> These gloves are used for the protection form dirt, moderate heat, and friction. </a:t>
            </a:r>
          </a:p>
          <a:p>
            <a:pPr marL="633222" indent="-514350">
              <a:buNone/>
            </a:pPr>
            <a:r>
              <a:rPr lang="en-US" b="1" dirty="0" smtClean="0"/>
              <a:t>	</a:t>
            </a:r>
            <a:r>
              <a:rPr lang="en-US" dirty="0" smtClean="0"/>
              <a:t>These gloves can also be used to work with rough, sharp, and heavy materials.</a:t>
            </a:r>
            <a:endParaRPr lang="en-US" b="1" dirty="0"/>
          </a:p>
        </p:txBody>
      </p:sp>
    </p:spTree>
    <p:extLst>
      <p:ext uri="{BB962C8B-B14F-4D97-AF65-F5344CB8AC3E}">
        <p14:creationId xmlns:p14="http://schemas.microsoft.com/office/powerpoint/2010/main" val="30349410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 and Coated Fabric Gloves</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dirty="0" smtClean="0"/>
              <a:t>2. </a:t>
            </a:r>
            <a:r>
              <a:rPr lang="en-US" b="1" dirty="0" smtClean="0"/>
              <a:t>Coated Fabric Gloves: </a:t>
            </a:r>
            <a:r>
              <a:rPr lang="en-US" dirty="0" smtClean="0"/>
              <a:t>These gloves are made up of fabric or cotton and on the other side coated with plastic type material.</a:t>
            </a:r>
          </a:p>
          <a:p>
            <a:pPr>
              <a:buNone/>
            </a:pPr>
            <a:r>
              <a:rPr lang="en-US" b="1" dirty="0" smtClean="0"/>
              <a:t>Uses: </a:t>
            </a:r>
          </a:p>
          <a:p>
            <a:pPr>
              <a:buNone/>
            </a:pPr>
            <a:r>
              <a:rPr lang="en-US" dirty="0" smtClean="0"/>
              <a:t>		Coated fabric gloves are used bricks and blocks handling, masonry work, wire rope handling and many other operations.																																						</a:t>
            </a:r>
            <a:endParaRPr lang="en-US" dirty="0"/>
          </a:p>
        </p:txBody>
      </p:sp>
      <p:pic>
        <p:nvPicPr>
          <p:cNvPr id="4" name="Picture 2"/>
          <p:cNvPicPr>
            <a:picLocks noChangeArrowheads="1"/>
          </p:cNvPicPr>
          <p:nvPr/>
        </p:nvPicPr>
        <p:blipFill>
          <a:blip r:embed="rId2"/>
          <a:srcRect/>
          <a:stretch>
            <a:fillRect/>
          </a:stretch>
        </p:blipFill>
        <p:spPr bwMode="auto">
          <a:xfrm>
            <a:off x="1066800" y="4648200"/>
            <a:ext cx="2701925" cy="1944687"/>
          </a:xfrm>
          <a:prstGeom prst="rect">
            <a:avLst/>
          </a:prstGeom>
          <a:noFill/>
          <a:ln w="9525">
            <a:noFill/>
            <a:miter lim="800000"/>
            <a:headEnd/>
            <a:tailEnd/>
          </a:ln>
          <a:effectLst/>
        </p:spPr>
      </p:pic>
    </p:spTree>
    <p:extLst>
      <p:ext uri="{BB962C8B-B14F-4D97-AF65-F5344CB8AC3E}">
        <p14:creationId xmlns:p14="http://schemas.microsoft.com/office/powerpoint/2010/main" val="17253237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 and Coated Fabric Gloves</a:t>
            </a:r>
            <a:endParaRPr lang="en-US" dirty="0"/>
          </a:p>
        </p:txBody>
      </p:sp>
      <p:pic>
        <p:nvPicPr>
          <p:cNvPr id="2050" name="Picture 2" descr="C:\Users\Mujhid Shah\Desktop\images (3).jpg"/>
          <p:cNvPicPr>
            <a:picLocks noGrp="1" noChangeAspect="1" noChangeArrowheads="1"/>
          </p:cNvPicPr>
          <p:nvPr>
            <p:ph idx="1"/>
          </p:nvPr>
        </p:nvPicPr>
        <p:blipFill>
          <a:blip r:embed="rId2"/>
          <a:srcRect/>
          <a:stretch>
            <a:fillRect/>
          </a:stretch>
        </p:blipFill>
        <p:spPr bwMode="auto">
          <a:xfrm>
            <a:off x="152400" y="2590800"/>
            <a:ext cx="2876903" cy="2667000"/>
          </a:xfrm>
          <a:prstGeom prst="rect">
            <a:avLst/>
          </a:prstGeom>
          <a:noFill/>
        </p:spPr>
      </p:pic>
      <p:pic>
        <p:nvPicPr>
          <p:cNvPr id="2051" name="Picture 3" descr="C:\Users\Mujhid Shah\Desktop\images (2).jpg"/>
          <p:cNvPicPr>
            <a:picLocks noChangeAspect="1" noChangeArrowheads="1"/>
          </p:cNvPicPr>
          <p:nvPr/>
        </p:nvPicPr>
        <p:blipFill>
          <a:blip r:embed="rId3"/>
          <a:srcRect/>
          <a:stretch>
            <a:fillRect/>
          </a:stretch>
        </p:blipFill>
        <p:spPr bwMode="auto">
          <a:xfrm>
            <a:off x="3124200" y="2514600"/>
            <a:ext cx="2966970" cy="2619375"/>
          </a:xfrm>
          <a:prstGeom prst="rect">
            <a:avLst/>
          </a:prstGeom>
          <a:noFill/>
        </p:spPr>
      </p:pic>
      <p:pic>
        <p:nvPicPr>
          <p:cNvPr id="2052" name="Picture 4" descr="C:\Users\Mujhid Shah\Desktop\images (1).jpg"/>
          <p:cNvPicPr>
            <a:picLocks noChangeAspect="1" noChangeArrowheads="1"/>
          </p:cNvPicPr>
          <p:nvPr/>
        </p:nvPicPr>
        <p:blipFill>
          <a:blip r:embed="rId4"/>
          <a:srcRect/>
          <a:stretch>
            <a:fillRect/>
          </a:stretch>
        </p:blipFill>
        <p:spPr bwMode="auto">
          <a:xfrm>
            <a:off x="6248399" y="2514600"/>
            <a:ext cx="2894479" cy="2667000"/>
          </a:xfrm>
          <a:prstGeom prst="rect">
            <a:avLst/>
          </a:prstGeom>
          <a:noFill/>
        </p:spPr>
      </p:pic>
    </p:spTree>
    <p:extLst>
      <p:ext uri="{BB962C8B-B14F-4D97-AF65-F5344CB8AC3E}">
        <p14:creationId xmlns:p14="http://schemas.microsoft.com/office/powerpoint/2010/main" val="1729780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448"/>
            <a:ext cx="8991600" cy="1252728"/>
          </a:xfrm>
        </p:spPr>
        <p:txBody>
          <a:bodyPr>
            <a:normAutofit fontScale="90000"/>
          </a:bodyPr>
          <a:lstStyle/>
          <a:p>
            <a:r>
              <a:rPr lang="en-US" dirty="0" smtClean="0"/>
              <a:t>Chemical and Liquid Resistance Gloves</a:t>
            </a:r>
            <a:endParaRPr lang="en-US" dirty="0"/>
          </a:p>
        </p:txBody>
      </p:sp>
      <p:sp>
        <p:nvSpPr>
          <p:cNvPr id="3" name="Content Placeholder 2"/>
          <p:cNvSpPr>
            <a:spLocks noGrp="1"/>
          </p:cNvSpPr>
          <p:nvPr>
            <p:ph idx="1"/>
          </p:nvPr>
        </p:nvSpPr>
        <p:spPr>
          <a:xfrm>
            <a:off x="457200" y="1600200"/>
            <a:ext cx="8229600" cy="3482609"/>
          </a:xfrm>
        </p:spPr>
        <p:txBody>
          <a:bodyPr>
            <a:normAutofit/>
          </a:bodyPr>
          <a:lstStyle/>
          <a:p>
            <a:r>
              <a:rPr lang="en-US" dirty="0" smtClean="0"/>
              <a:t>These gloves are made of rubber like latex, </a:t>
            </a:r>
            <a:r>
              <a:rPr lang="en-US" dirty="0" err="1" smtClean="0"/>
              <a:t>nitrile</a:t>
            </a:r>
            <a:r>
              <a:rPr lang="en-US" dirty="0" smtClean="0"/>
              <a:t>, </a:t>
            </a:r>
            <a:r>
              <a:rPr lang="en-US" dirty="0" err="1" smtClean="0"/>
              <a:t>butyle</a:t>
            </a:r>
            <a:r>
              <a:rPr lang="en-US" dirty="0" smtClean="0"/>
              <a:t>, or plastic. It has further following types.</a:t>
            </a:r>
            <a:endParaRPr lang="en-US" b="1" dirty="0" smtClean="0"/>
          </a:p>
          <a:p>
            <a:pPr marL="633222" indent="-514350">
              <a:buAutoNum type="arabicPeriod"/>
            </a:pPr>
            <a:r>
              <a:rPr lang="en-US" b="1" dirty="0" smtClean="0"/>
              <a:t>Neoprene </a:t>
            </a:r>
            <a:r>
              <a:rPr lang="en-US" b="1" dirty="0" err="1" smtClean="0"/>
              <a:t>Gloves:</a:t>
            </a:r>
            <a:r>
              <a:rPr lang="en-US" dirty="0" err="1" smtClean="0"/>
              <a:t>These</a:t>
            </a:r>
            <a:r>
              <a:rPr lang="en-US" dirty="0" smtClean="0"/>
              <a:t> gloves are used to protect workers from burns, irritation, and other skin problems caused by oils, gases, solvents, and other chemicals.</a:t>
            </a:r>
            <a:endParaRPr lang="en-US" dirty="0"/>
          </a:p>
        </p:txBody>
      </p:sp>
      <p:pic>
        <p:nvPicPr>
          <p:cNvPr id="3075" name="Picture 3" descr="C:\Users\Mujhid Shah\Desktop\images (4).jpg"/>
          <p:cNvPicPr>
            <a:picLocks noChangeAspect="1" noChangeArrowheads="1"/>
          </p:cNvPicPr>
          <p:nvPr/>
        </p:nvPicPr>
        <p:blipFill>
          <a:blip r:embed="rId2"/>
          <a:srcRect/>
          <a:stretch>
            <a:fillRect/>
          </a:stretch>
        </p:blipFill>
        <p:spPr bwMode="auto">
          <a:xfrm>
            <a:off x="5486400" y="4714875"/>
            <a:ext cx="2143125" cy="2143125"/>
          </a:xfrm>
          <a:prstGeom prst="rect">
            <a:avLst/>
          </a:prstGeom>
          <a:noFill/>
        </p:spPr>
      </p:pic>
      <p:pic>
        <p:nvPicPr>
          <p:cNvPr id="3076" name="Picture 4" descr="C:\Users\Mujhid Shah\Desktop\images (5).jpg"/>
          <p:cNvPicPr>
            <a:picLocks noChangeAspect="1" noChangeArrowheads="1"/>
          </p:cNvPicPr>
          <p:nvPr/>
        </p:nvPicPr>
        <p:blipFill>
          <a:blip r:embed="rId3"/>
          <a:srcRect/>
          <a:stretch>
            <a:fillRect/>
          </a:stretch>
        </p:blipFill>
        <p:spPr bwMode="auto">
          <a:xfrm>
            <a:off x="1828800" y="4800600"/>
            <a:ext cx="3211830" cy="2057400"/>
          </a:xfrm>
          <a:prstGeom prst="rect">
            <a:avLst/>
          </a:prstGeom>
          <a:noFill/>
        </p:spPr>
      </p:pic>
    </p:spTree>
    <p:extLst>
      <p:ext uri="{BB962C8B-B14F-4D97-AF65-F5344CB8AC3E}">
        <p14:creationId xmlns:p14="http://schemas.microsoft.com/office/powerpoint/2010/main" val="1169229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5448"/>
            <a:ext cx="8991600" cy="1252728"/>
          </a:xfrm>
        </p:spPr>
        <p:txBody>
          <a:bodyPr>
            <a:normAutofit fontScale="90000"/>
          </a:bodyPr>
          <a:lstStyle/>
          <a:p>
            <a:r>
              <a:rPr lang="en-US" dirty="0" smtClean="0"/>
              <a:t>Chemical and Liquid Resistance Gloves</a:t>
            </a:r>
            <a:endParaRPr lang="en-US" dirty="0"/>
          </a:p>
        </p:txBody>
      </p:sp>
      <p:sp>
        <p:nvSpPr>
          <p:cNvPr id="3" name="Content Placeholder 2"/>
          <p:cNvSpPr>
            <a:spLocks noGrp="1"/>
          </p:cNvSpPr>
          <p:nvPr>
            <p:ph idx="1"/>
          </p:nvPr>
        </p:nvSpPr>
        <p:spPr/>
        <p:txBody>
          <a:bodyPr/>
          <a:lstStyle/>
          <a:p>
            <a:pPr marL="633222" indent="-514350">
              <a:buAutoNum type="arabicPeriod" startAt="2"/>
            </a:pPr>
            <a:r>
              <a:rPr lang="en-US" b="1" dirty="0" err="1" smtClean="0"/>
              <a:t>Butyle</a:t>
            </a:r>
            <a:r>
              <a:rPr lang="en-US" b="1" dirty="0" smtClean="0"/>
              <a:t> Rubber Gloves</a:t>
            </a:r>
            <a:r>
              <a:rPr lang="en-US" dirty="0" smtClean="0"/>
              <a:t>:</a:t>
            </a:r>
          </a:p>
          <a:p>
            <a:pPr marL="633222" indent="-514350">
              <a:buNone/>
            </a:pPr>
            <a:r>
              <a:rPr lang="en-US" dirty="0" smtClean="0"/>
              <a:t>	These gloves protect against nitric acid, sulfuric acid, hydrofluoric acid, and many other kinds of acids.</a:t>
            </a:r>
          </a:p>
          <a:p>
            <a:pPr marL="633222" indent="-514350">
              <a:buNone/>
            </a:pPr>
            <a:r>
              <a:rPr lang="en-US" dirty="0" smtClean="0"/>
              <a:t>	</a:t>
            </a:r>
            <a:endParaRPr lang="en-US" dirty="0"/>
          </a:p>
        </p:txBody>
      </p:sp>
      <p:pic>
        <p:nvPicPr>
          <p:cNvPr id="4" name="Picture 3"/>
          <p:cNvPicPr>
            <a:picLocks noChangeArrowheads="1"/>
          </p:cNvPicPr>
          <p:nvPr/>
        </p:nvPicPr>
        <p:blipFill>
          <a:blip r:embed="rId2"/>
          <a:srcRect/>
          <a:stretch>
            <a:fillRect/>
          </a:stretch>
        </p:blipFill>
        <p:spPr bwMode="auto">
          <a:xfrm>
            <a:off x="3124200" y="3886200"/>
            <a:ext cx="3276600" cy="2484438"/>
          </a:xfrm>
          <a:prstGeom prst="rect">
            <a:avLst/>
          </a:prstGeom>
          <a:noFill/>
          <a:ln w="9525">
            <a:noFill/>
            <a:miter lim="800000"/>
            <a:headEnd/>
            <a:tailEnd/>
          </a:ln>
          <a:effectLst/>
        </p:spPr>
      </p:pic>
    </p:spTree>
    <p:extLst>
      <p:ext uri="{BB962C8B-B14F-4D97-AF65-F5344CB8AC3E}">
        <p14:creationId xmlns:p14="http://schemas.microsoft.com/office/powerpoint/2010/main" val="2967805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509" name="Slide Number Placeholder 5"/>
          <p:cNvSpPr>
            <a:spLocks noGrp="1"/>
          </p:cNvSpPr>
          <p:nvPr>
            <p:ph type="sldNum" sz="quarter" idx="12"/>
          </p:nvPr>
        </p:nvSpPr>
        <p:spPr bwMode="auto">
          <a:xfrm>
            <a:off x="8613775" y="6305550"/>
            <a:ext cx="457200" cy="476250"/>
          </a:xfrm>
          <a:prstGeom prst="rect">
            <a:avLst/>
          </a:prstGeom>
          <a:noFill/>
          <a:ln>
            <a:miter lim="800000"/>
            <a:headEnd/>
            <a:tailEnd/>
          </a:ln>
        </p:spPr>
        <p:txBody>
          <a:bodyPr/>
          <a:lstStyle/>
          <a:p>
            <a:fld id="{FBDE3D60-232F-4E82-BDFB-890733634715}" type="slidenum">
              <a:rPr lang="en-US"/>
              <a:pPr/>
              <a:t>4</a:t>
            </a:fld>
            <a:endParaRPr lang="en-US" dirty="0"/>
          </a:p>
        </p:txBody>
      </p:sp>
      <p:sp>
        <p:nvSpPr>
          <p:cNvPr id="12293" name="Rectangle 2"/>
          <p:cNvSpPr>
            <a:spLocks noGrp="1" noChangeArrowheads="1"/>
          </p:cNvSpPr>
          <p:nvPr>
            <p:ph type="title"/>
          </p:nvPr>
        </p:nvSpPr>
        <p:spPr>
          <a:xfrm>
            <a:off x="1371600" y="685800"/>
            <a:ext cx="7499350" cy="685800"/>
          </a:xfrm>
        </p:spPr>
        <p:txBody>
          <a:bodyPr>
            <a:noAutofit/>
          </a:bodyPr>
          <a:lstStyle/>
          <a:p>
            <a:pPr eaLnBrk="1" fontAlgn="auto" hangingPunct="1">
              <a:spcAft>
                <a:spcPts val="0"/>
              </a:spcAft>
              <a:defRPr/>
            </a:pPr>
            <a:r>
              <a:rPr lang="en-US" sz="4400" dirty="0" smtClean="0">
                <a:solidFill>
                  <a:schemeClr val="accent3"/>
                </a:solidFill>
              </a:rPr>
              <a:t>DEFINITIONS</a:t>
            </a:r>
            <a:r>
              <a:rPr lang="en-US" sz="4400" dirty="0" smtClean="0"/>
              <a:t/>
            </a:r>
            <a:br>
              <a:rPr lang="en-US" sz="4400" dirty="0" smtClean="0"/>
            </a:br>
            <a:endParaRPr lang="en-IN" sz="4400" dirty="0" smtClean="0">
              <a:solidFill>
                <a:schemeClr val="tx2">
                  <a:satMod val="130000"/>
                </a:schemeClr>
              </a:solidFill>
            </a:endParaRPr>
          </a:p>
        </p:txBody>
      </p:sp>
      <p:sp>
        <p:nvSpPr>
          <p:cNvPr id="21511" name="Rectangle 6"/>
          <p:cNvSpPr>
            <a:spLocks noChangeArrowheads="1"/>
          </p:cNvSpPr>
          <p:nvPr/>
        </p:nvSpPr>
        <p:spPr bwMode="auto">
          <a:xfrm>
            <a:off x="990600" y="3048000"/>
            <a:ext cx="1447800" cy="609600"/>
          </a:xfrm>
          <a:prstGeom prst="rect">
            <a:avLst/>
          </a:prstGeom>
          <a:noFill/>
          <a:ln w="9525">
            <a:noFill/>
            <a:miter lim="800000"/>
            <a:headEnd/>
            <a:tailEnd/>
          </a:ln>
        </p:spPr>
        <p:txBody>
          <a:bodyPr/>
          <a:lstStyle/>
          <a:p>
            <a:pPr marL="342900" indent="-342900">
              <a:spcBef>
                <a:spcPct val="50000"/>
              </a:spcBef>
              <a:buClr>
                <a:srgbClr val="FF0000"/>
              </a:buClr>
              <a:buFont typeface="Wingdings" pitchFamily="2" charset="2"/>
              <a:buNone/>
            </a:pPr>
            <a:r>
              <a:rPr lang="en-US" altLang="en-US" sz="2400" dirty="0">
                <a:latin typeface="Arial" pitchFamily="34" charset="0"/>
              </a:rPr>
              <a:t> </a:t>
            </a:r>
          </a:p>
        </p:txBody>
      </p:sp>
      <p:sp>
        <p:nvSpPr>
          <p:cNvPr id="44039" name="Text Box 7"/>
          <p:cNvSpPr txBox="1">
            <a:spLocks noChangeArrowheads="1"/>
          </p:cNvSpPr>
          <p:nvPr/>
        </p:nvSpPr>
        <p:spPr bwMode="auto">
          <a:xfrm>
            <a:off x="1066800" y="1900297"/>
            <a:ext cx="7696200" cy="4278094"/>
          </a:xfrm>
          <a:prstGeom prst="rect">
            <a:avLst/>
          </a:prstGeom>
          <a:noFill/>
          <a:ln w="9525">
            <a:noFill/>
            <a:miter lim="800000"/>
            <a:headEnd/>
            <a:tailEnd/>
          </a:ln>
        </p:spPr>
        <p:txBody>
          <a:bodyPr>
            <a:spAutoFit/>
          </a:bodyPr>
          <a:lstStyle/>
          <a:p>
            <a:r>
              <a:rPr lang="en-US" altLang="en-US" sz="2800" b="1" dirty="0">
                <a:solidFill>
                  <a:srgbClr val="000066"/>
                </a:solidFill>
                <a:latin typeface="Arial" pitchFamily="34" charset="0"/>
              </a:rPr>
              <a:t>Safety</a:t>
            </a:r>
            <a:r>
              <a:rPr lang="en-US" altLang="en-US" sz="2000" b="1" dirty="0">
                <a:solidFill>
                  <a:srgbClr val="000066"/>
                </a:solidFill>
                <a:latin typeface="Arial" pitchFamily="34" charset="0"/>
              </a:rPr>
              <a:t> </a:t>
            </a:r>
            <a:r>
              <a:rPr lang="en-US" altLang="en-US" sz="2000" b="1" dirty="0" smtClean="0">
                <a:solidFill>
                  <a:srgbClr val="000066"/>
                </a:solidFill>
                <a:latin typeface="Arial" pitchFamily="34" charset="0"/>
              </a:rPr>
              <a:t>:</a:t>
            </a:r>
          </a:p>
          <a:p>
            <a:r>
              <a:rPr lang="en-US" altLang="en-US" sz="2400" b="1" dirty="0" smtClean="0">
                <a:solidFill>
                  <a:schemeClr val="accent1"/>
                </a:solidFill>
                <a:latin typeface="Arial" pitchFamily="34" charset="0"/>
              </a:rPr>
              <a:t> </a:t>
            </a:r>
            <a:r>
              <a:rPr lang="en-US" altLang="en-US" sz="2400" b="1" dirty="0">
                <a:latin typeface="Arial" pitchFamily="34" charset="0"/>
              </a:rPr>
              <a:t>the protection of people from physical </a:t>
            </a:r>
            <a:r>
              <a:rPr lang="en-US" altLang="en-US" sz="2400" b="1" dirty="0" smtClean="0">
                <a:latin typeface="Arial" pitchFamily="34" charset="0"/>
              </a:rPr>
              <a:t>injury</a:t>
            </a:r>
          </a:p>
          <a:p>
            <a:r>
              <a:rPr lang="en-US" altLang="en-US" sz="2400" b="1" dirty="0" smtClean="0">
                <a:latin typeface="Arial" pitchFamily="34" charset="0"/>
              </a:rPr>
              <a:t>Freedom from Danger / Freedom from accident.</a:t>
            </a:r>
          </a:p>
          <a:p>
            <a:endParaRPr lang="en-US" altLang="en-US" sz="2400" b="1" dirty="0">
              <a:latin typeface="Arial" pitchFamily="34" charset="0"/>
            </a:endParaRPr>
          </a:p>
          <a:p>
            <a:r>
              <a:rPr lang="en-US" altLang="en-US" sz="2400" b="1" dirty="0" smtClean="0">
                <a:latin typeface="Arial" pitchFamily="34" charset="0"/>
              </a:rPr>
              <a:t>The Task completed without any accident </a:t>
            </a:r>
          </a:p>
          <a:p>
            <a:endParaRPr lang="en-US" altLang="en-US" sz="2400" b="1" dirty="0">
              <a:latin typeface="Arial" pitchFamily="34" charset="0"/>
            </a:endParaRPr>
          </a:p>
          <a:p>
            <a:r>
              <a:rPr lang="en-US" altLang="en-US" sz="2400" b="1" dirty="0">
                <a:solidFill>
                  <a:srgbClr val="000066"/>
                </a:solidFill>
                <a:latin typeface="Arial" pitchFamily="34" charset="0"/>
              </a:rPr>
              <a:t>H</a:t>
            </a:r>
            <a:r>
              <a:rPr lang="en-US" altLang="en-US" sz="2400" b="1" dirty="0" smtClean="0">
                <a:solidFill>
                  <a:srgbClr val="000066"/>
                </a:solidFill>
                <a:latin typeface="Arial" pitchFamily="34" charset="0"/>
              </a:rPr>
              <a:t>ealth:</a:t>
            </a:r>
          </a:p>
          <a:p>
            <a:r>
              <a:rPr lang="en-US" altLang="en-US" sz="2400" b="1" dirty="0" smtClean="0">
                <a:latin typeface="Arial" pitchFamily="34" charset="0"/>
              </a:rPr>
              <a:t>Freedom from Illness</a:t>
            </a:r>
          </a:p>
          <a:p>
            <a:endParaRPr lang="en-US" altLang="en-US" sz="2400" b="1" dirty="0">
              <a:solidFill>
                <a:srgbClr val="000066"/>
              </a:solidFill>
              <a:latin typeface="Arial" pitchFamily="34" charset="0"/>
            </a:endParaRPr>
          </a:p>
          <a:p>
            <a:r>
              <a:rPr lang="en-US" altLang="en-US" sz="2400" b="1" dirty="0" smtClean="0">
                <a:solidFill>
                  <a:srgbClr val="000066"/>
                </a:solidFill>
                <a:latin typeface="Arial" pitchFamily="34" charset="0"/>
              </a:rPr>
              <a:t>Environmental Protection: </a:t>
            </a:r>
          </a:p>
          <a:p>
            <a:r>
              <a:rPr lang="en-US" altLang="en-US" sz="2400" b="1" dirty="0" smtClean="0">
                <a:latin typeface="Arial" pitchFamily="34" charset="0"/>
              </a:rPr>
              <a:t>Protection of Surroundings (Air, Land and Water)</a:t>
            </a:r>
            <a:endParaRPr lang="en-US" altLang="en-US" sz="2400" b="1" dirty="0">
              <a:latin typeface="Arial" pitchFamily="34"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039"/>
                                        </p:tgtEl>
                                        <p:attrNameLst>
                                          <p:attrName>style.visibility</p:attrName>
                                        </p:attrNameLst>
                                      </p:cBhvr>
                                      <p:to>
                                        <p:strVal val="visible"/>
                                      </p:to>
                                    </p:set>
                                    <p:animEffect transition="in" filter="blinds(horizontal)">
                                      <p:cBhvr>
                                        <p:cTn id="7" dur="500"/>
                                        <p:tgtEl>
                                          <p:spTgt spid="44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5448"/>
            <a:ext cx="8839200" cy="1252728"/>
          </a:xfrm>
        </p:spPr>
        <p:txBody>
          <a:bodyPr>
            <a:normAutofit fontScale="90000"/>
          </a:bodyPr>
          <a:lstStyle/>
          <a:p>
            <a:r>
              <a:rPr lang="en-US" dirty="0" smtClean="0"/>
              <a:t>Chemical and Liquid Resistance Gloves</a:t>
            </a:r>
            <a:endParaRPr lang="en-US" dirty="0"/>
          </a:p>
        </p:txBody>
      </p:sp>
      <p:sp>
        <p:nvSpPr>
          <p:cNvPr id="3" name="Content Placeholder 2"/>
          <p:cNvSpPr>
            <a:spLocks noGrp="1"/>
          </p:cNvSpPr>
          <p:nvPr>
            <p:ph idx="1"/>
          </p:nvPr>
        </p:nvSpPr>
        <p:spPr>
          <a:xfrm>
            <a:off x="457200" y="1600200"/>
            <a:ext cx="8229600" cy="2644409"/>
          </a:xfrm>
        </p:spPr>
        <p:txBody>
          <a:bodyPr/>
          <a:lstStyle/>
          <a:p>
            <a:pPr>
              <a:buNone/>
            </a:pPr>
            <a:r>
              <a:rPr lang="en-US" b="1" dirty="0" smtClean="0"/>
              <a:t>3. Natural Latex or rubber gloves:</a:t>
            </a:r>
          </a:p>
          <a:p>
            <a:pPr>
              <a:buNone/>
            </a:pPr>
            <a:r>
              <a:rPr lang="en-US" dirty="0" smtClean="0"/>
              <a:t>		These gloves are used handle acids, </a:t>
            </a:r>
            <a:r>
              <a:rPr lang="en-US" dirty="0" err="1" smtClean="0"/>
              <a:t>alkalies</a:t>
            </a:r>
            <a:r>
              <a:rPr lang="en-US" dirty="0" smtClean="0"/>
              <a:t>, salts, and </a:t>
            </a:r>
            <a:r>
              <a:rPr lang="en-US" dirty="0" err="1" smtClean="0"/>
              <a:t>ketones</a:t>
            </a:r>
            <a:r>
              <a:rPr lang="en-US" dirty="0" smtClean="0"/>
              <a:t>.</a:t>
            </a:r>
          </a:p>
          <a:p>
            <a:pPr>
              <a:buNone/>
            </a:pPr>
            <a:r>
              <a:rPr lang="en-US" dirty="0" smtClean="0"/>
              <a:t>		These gloves are also used for sandblasting, grinding, and  polishing work.</a:t>
            </a:r>
            <a:endParaRPr lang="en-US" dirty="0"/>
          </a:p>
        </p:txBody>
      </p:sp>
      <p:pic>
        <p:nvPicPr>
          <p:cNvPr id="4098" name="Picture 2" descr="C:\Users\Mujhid Shah\Desktop\download (2).jpg"/>
          <p:cNvPicPr>
            <a:picLocks noChangeAspect="1" noChangeArrowheads="1"/>
          </p:cNvPicPr>
          <p:nvPr/>
        </p:nvPicPr>
        <p:blipFill>
          <a:blip r:embed="rId2"/>
          <a:srcRect/>
          <a:stretch>
            <a:fillRect/>
          </a:stretch>
        </p:blipFill>
        <p:spPr bwMode="auto">
          <a:xfrm>
            <a:off x="914400" y="4092682"/>
            <a:ext cx="2819400" cy="2489094"/>
          </a:xfrm>
          <a:prstGeom prst="rect">
            <a:avLst/>
          </a:prstGeom>
          <a:noFill/>
        </p:spPr>
      </p:pic>
      <p:pic>
        <p:nvPicPr>
          <p:cNvPr id="4099" name="Picture 3" descr="C:\Users\Mujhid Shah\Desktop\download (3).jpg"/>
          <p:cNvPicPr>
            <a:picLocks noChangeAspect="1" noChangeArrowheads="1"/>
          </p:cNvPicPr>
          <p:nvPr/>
        </p:nvPicPr>
        <p:blipFill>
          <a:blip r:embed="rId3"/>
          <a:srcRect/>
          <a:stretch>
            <a:fillRect/>
          </a:stretch>
        </p:blipFill>
        <p:spPr bwMode="auto">
          <a:xfrm>
            <a:off x="4724400" y="4191000"/>
            <a:ext cx="2873899" cy="2152650"/>
          </a:xfrm>
          <a:prstGeom prst="rect">
            <a:avLst/>
          </a:prstGeom>
          <a:noFill/>
        </p:spPr>
      </p:pic>
    </p:spTree>
    <p:extLst>
      <p:ext uri="{BB962C8B-B14F-4D97-AF65-F5344CB8AC3E}">
        <p14:creationId xmlns:p14="http://schemas.microsoft.com/office/powerpoint/2010/main" val="673620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915400" cy="1252728"/>
          </a:xfrm>
        </p:spPr>
        <p:txBody>
          <a:bodyPr>
            <a:normAutofit fontScale="90000"/>
          </a:bodyPr>
          <a:lstStyle/>
          <a:p>
            <a:r>
              <a:rPr lang="en-US" dirty="0" smtClean="0"/>
              <a:t>Chemical and Liquid Resistance Gloves</a:t>
            </a:r>
            <a:endParaRPr lang="en-US" dirty="0"/>
          </a:p>
        </p:txBody>
      </p:sp>
      <p:sp>
        <p:nvSpPr>
          <p:cNvPr id="3" name="Content Placeholder 2"/>
          <p:cNvSpPr>
            <a:spLocks noGrp="1"/>
          </p:cNvSpPr>
          <p:nvPr>
            <p:ph idx="1"/>
          </p:nvPr>
        </p:nvSpPr>
        <p:spPr/>
        <p:txBody>
          <a:bodyPr/>
          <a:lstStyle/>
          <a:p>
            <a:pPr>
              <a:buNone/>
            </a:pPr>
            <a:r>
              <a:rPr lang="en-US" dirty="0" smtClean="0"/>
              <a:t>4. </a:t>
            </a:r>
            <a:r>
              <a:rPr lang="en-US" dirty="0" err="1" smtClean="0"/>
              <a:t>Nitrile</a:t>
            </a:r>
            <a:r>
              <a:rPr lang="en-US" dirty="0" smtClean="0"/>
              <a:t> Rubber Gloves:</a:t>
            </a:r>
          </a:p>
          <a:p>
            <a:pPr>
              <a:buNone/>
            </a:pPr>
            <a:r>
              <a:rPr lang="en-US" dirty="0" smtClean="0"/>
              <a:t>		These gloves protects from tears, punctures, and snags.</a:t>
            </a:r>
          </a:p>
          <a:p>
            <a:pPr>
              <a:buNone/>
            </a:pPr>
            <a:r>
              <a:rPr lang="en-US" dirty="0" smtClean="0"/>
              <a:t>		These gloves are also used for different chemicals. </a:t>
            </a:r>
            <a:endParaRPr lang="en-US" dirty="0"/>
          </a:p>
        </p:txBody>
      </p:sp>
      <p:pic>
        <p:nvPicPr>
          <p:cNvPr id="4" name="Picture 3"/>
          <p:cNvPicPr>
            <a:picLocks noChangeArrowheads="1"/>
          </p:cNvPicPr>
          <p:nvPr/>
        </p:nvPicPr>
        <p:blipFill>
          <a:blip r:embed="rId2"/>
          <a:srcRect/>
          <a:stretch>
            <a:fillRect/>
          </a:stretch>
        </p:blipFill>
        <p:spPr bwMode="auto">
          <a:xfrm>
            <a:off x="4572000" y="4038600"/>
            <a:ext cx="3733800" cy="2227263"/>
          </a:xfrm>
          <a:prstGeom prst="rect">
            <a:avLst/>
          </a:prstGeom>
          <a:noFill/>
          <a:ln w="9525">
            <a:noFill/>
            <a:miter lim="800000"/>
            <a:headEnd/>
            <a:tailEnd/>
          </a:ln>
          <a:effectLst/>
        </p:spPr>
      </p:pic>
    </p:spTree>
    <p:extLst>
      <p:ext uri="{BB962C8B-B14F-4D97-AF65-F5344CB8AC3E}">
        <p14:creationId xmlns:p14="http://schemas.microsoft.com/office/powerpoint/2010/main" val="2047100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Insulated Rubber Gloves</a:t>
            </a:r>
            <a:endParaRPr lang="en-US" dirty="0"/>
          </a:p>
        </p:txBody>
      </p:sp>
      <p:sp>
        <p:nvSpPr>
          <p:cNvPr id="3" name="Content Placeholder 2"/>
          <p:cNvSpPr>
            <a:spLocks noGrp="1"/>
          </p:cNvSpPr>
          <p:nvPr>
            <p:ph idx="1"/>
          </p:nvPr>
        </p:nvSpPr>
        <p:spPr/>
        <p:txBody>
          <a:bodyPr/>
          <a:lstStyle/>
          <a:p>
            <a:r>
              <a:rPr lang="en-US" dirty="0" smtClean="0"/>
              <a:t>Insulated rubber gloves are made of special kind or rubber which gives protection against the electricity. </a:t>
            </a:r>
            <a:endParaRPr lang="en-US" dirty="0"/>
          </a:p>
        </p:txBody>
      </p:sp>
      <p:pic>
        <p:nvPicPr>
          <p:cNvPr id="5122" name="Picture 2" descr="C:\Users\Mujhid Shah\Desktop\download (4).jpg"/>
          <p:cNvPicPr>
            <a:picLocks noChangeAspect="1" noChangeArrowheads="1"/>
          </p:cNvPicPr>
          <p:nvPr/>
        </p:nvPicPr>
        <p:blipFill>
          <a:blip r:embed="rId2"/>
          <a:srcRect/>
          <a:stretch>
            <a:fillRect/>
          </a:stretch>
        </p:blipFill>
        <p:spPr bwMode="auto">
          <a:xfrm>
            <a:off x="1219200" y="3581400"/>
            <a:ext cx="2447925" cy="2447925"/>
          </a:xfrm>
          <a:prstGeom prst="rect">
            <a:avLst/>
          </a:prstGeom>
          <a:noFill/>
        </p:spPr>
      </p:pic>
      <p:pic>
        <p:nvPicPr>
          <p:cNvPr id="5123" name="Picture 3" descr="C:\Users\Mujhid Shah\Desktop\download (5).jpg"/>
          <p:cNvPicPr>
            <a:picLocks noChangeAspect="1" noChangeArrowheads="1"/>
          </p:cNvPicPr>
          <p:nvPr/>
        </p:nvPicPr>
        <p:blipFill>
          <a:blip r:embed="rId3"/>
          <a:srcRect/>
          <a:stretch>
            <a:fillRect/>
          </a:stretch>
        </p:blipFill>
        <p:spPr bwMode="auto">
          <a:xfrm>
            <a:off x="4038600" y="3505200"/>
            <a:ext cx="2438400" cy="2552700"/>
          </a:xfrm>
          <a:prstGeom prst="rect">
            <a:avLst/>
          </a:prstGeom>
          <a:noFill/>
        </p:spPr>
      </p:pic>
    </p:spTree>
    <p:extLst>
      <p:ext uri="{BB962C8B-B14F-4D97-AF65-F5344CB8AC3E}">
        <p14:creationId xmlns:p14="http://schemas.microsoft.com/office/powerpoint/2010/main" val="1220312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Respiratory Protection Devices</a:t>
            </a:r>
            <a:endParaRPr lang="en-US" dirty="0"/>
          </a:p>
        </p:txBody>
      </p:sp>
      <p:sp>
        <p:nvSpPr>
          <p:cNvPr id="3" name="Content Placeholder 2"/>
          <p:cNvSpPr>
            <a:spLocks noGrp="1"/>
          </p:cNvSpPr>
          <p:nvPr>
            <p:ph idx="1"/>
          </p:nvPr>
        </p:nvSpPr>
        <p:spPr/>
        <p:txBody>
          <a:bodyPr/>
          <a:lstStyle/>
          <a:p>
            <a:r>
              <a:rPr lang="en-US" dirty="0" smtClean="0"/>
              <a:t>Respiratory protection devices are used to protect the workers from different kinds of gases, vapors, and fumes and in some conditions to provide them oxygen. It  falls into two types.</a:t>
            </a:r>
          </a:p>
          <a:p>
            <a:pPr marL="633222" indent="-514350">
              <a:buFont typeface="+mj-lt"/>
              <a:buAutoNum type="arabicPeriod"/>
            </a:pPr>
            <a:r>
              <a:rPr lang="en-US" dirty="0" smtClean="0"/>
              <a:t>Air Purifying Devices</a:t>
            </a:r>
          </a:p>
          <a:p>
            <a:pPr marL="633222" indent="-514350">
              <a:buFont typeface="+mj-lt"/>
              <a:buAutoNum type="arabicPeriod"/>
            </a:pPr>
            <a:r>
              <a:rPr lang="en-US" dirty="0" smtClean="0"/>
              <a:t>Air Supplying Devices</a:t>
            </a:r>
          </a:p>
          <a:p>
            <a:endParaRPr lang="en-US" dirty="0"/>
          </a:p>
        </p:txBody>
      </p:sp>
    </p:spTree>
    <p:extLst>
      <p:ext uri="{BB962C8B-B14F-4D97-AF65-F5344CB8AC3E}">
        <p14:creationId xmlns:p14="http://schemas.microsoft.com/office/powerpoint/2010/main" val="3537517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Air Purifying Devices</a:t>
            </a:r>
            <a:endParaRPr lang="en-US" dirty="0"/>
          </a:p>
        </p:txBody>
      </p:sp>
      <p:sp>
        <p:nvSpPr>
          <p:cNvPr id="3" name="Content Placeholder 2"/>
          <p:cNvSpPr>
            <a:spLocks noGrp="1"/>
          </p:cNvSpPr>
          <p:nvPr>
            <p:ph idx="1"/>
          </p:nvPr>
        </p:nvSpPr>
        <p:spPr/>
        <p:txBody>
          <a:bodyPr/>
          <a:lstStyle/>
          <a:p>
            <a:r>
              <a:rPr lang="en-US" dirty="0" smtClean="0"/>
              <a:t>Air purifying devices are basically used to purify the air from different kinds of harmful elements. Its has following five types.</a:t>
            </a:r>
          </a:p>
          <a:p>
            <a:pPr marL="633222" indent="-514350">
              <a:buFont typeface="+mj-lt"/>
              <a:buAutoNum type="arabicPeriod"/>
            </a:pPr>
            <a:r>
              <a:rPr lang="en-US" dirty="0" smtClean="0"/>
              <a:t>Mechanical Filter Cartridge</a:t>
            </a:r>
          </a:p>
          <a:p>
            <a:pPr marL="633222" indent="-514350">
              <a:buFont typeface="+mj-lt"/>
              <a:buAutoNum type="arabicPeriod"/>
            </a:pPr>
            <a:r>
              <a:rPr lang="en-US" dirty="0" smtClean="0"/>
              <a:t>Chemical Filter Cartridge</a:t>
            </a:r>
          </a:p>
          <a:p>
            <a:pPr marL="633222" indent="-514350">
              <a:buFont typeface="+mj-lt"/>
              <a:buAutoNum type="arabicPeriod"/>
            </a:pPr>
            <a:r>
              <a:rPr lang="en-US" dirty="0" smtClean="0"/>
              <a:t>Combination of mechanical and chemical </a:t>
            </a:r>
          </a:p>
          <a:p>
            <a:pPr marL="633222" indent="-514350">
              <a:buFont typeface="+mj-lt"/>
              <a:buAutoNum type="arabicPeriod"/>
            </a:pPr>
            <a:r>
              <a:rPr lang="en-US" dirty="0" smtClean="0"/>
              <a:t>Gas Mask</a:t>
            </a:r>
          </a:p>
          <a:p>
            <a:pPr marL="633222" indent="-514350">
              <a:buFont typeface="+mj-lt"/>
              <a:buAutoNum type="arabicPeriod"/>
            </a:pPr>
            <a:r>
              <a:rPr lang="en-US" dirty="0" smtClean="0"/>
              <a:t>Powered Air Purifying Respirator ( PAPR)</a:t>
            </a:r>
            <a:endParaRPr lang="en-US" dirty="0"/>
          </a:p>
        </p:txBody>
      </p:sp>
    </p:spTree>
    <p:extLst>
      <p:ext uri="{BB962C8B-B14F-4D97-AF65-F5344CB8AC3E}">
        <p14:creationId xmlns:p14="http://schemas.microsoft.com/office/powerpoint/2010/main" val="3887766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Air Purifying Devices</a:t>
            </a:r>
            <a:endParaRPr lang="en-US" dirty="0"/>
          </a:p>
        </p:txBody>
      </p:sp>
      <p:sp>
        <p:nvSpPr>
          <p:cNvPr id="3" name="Content Placeholder 2"/>
          <p:cNvSpPr>
            <a:spLocks noGrp="1"/>
          </p:cNvSpPr>
          <p:nvPr>
            <p:ph idx="1"/>
          </p:nvPr>
        </p:nvSpPr>
        <p:spPr>
          <a:xfrm>
            <a:off x="457200" y="1775191"/>
            <a:ext cx="8229600" cy="5082809"/>
          </a:xfrm>
        </p:spPr>
        <p:txBody>
          <a:bodyPr/>
          <a:lstStyle/>
          <a:p>
            <a:pPr marL="633222" indent="-514350">
              <a:buAutoNum type="arabicPeriod"/>
            </a:pPr>
            <a:r>
              <a:rPr lang="en-US" b="1" dirty="0" smtClean="0"/>
              <a:t>Mechanical Filter Cartridge: </a:t>
            </a:r>
            <a:r>
              <a:rPr lang="en-US" dirty="0" smtClean="0"/>
              <a:t>This kind of respirator filters the air mechanically  and removes the harmful particles like, dusts, mists, metal fumes, smoke etc. But it gives no protection against gases.</a:t>
            </a:r>
            <a:endParaRPr lang="en-US" dirty="0"/>
          </a:p>
        </p:txBody>
      </p:sp>
      <p:pic>
        <p:nvPicPr>
          <p:cNvPr id="6146" name="Picture 2" descr="C:\Users\Mujhid Shah\Desktop\download (7).jpg"/>
          <p:cNvPicPr>
            <a:picLocks noChangeAspect="1" noChangeArrowheads="1"/>
          </p:cNvPicPr>
          <p:nvPr/>
        </p:nvPicPr>
        <p:blipFill>
          <a:blip r:embed="rId2"/>
          <a:srcRect/>
          <a:stretch>
            <a:fillRect/>
          </a:stretch>
        </p:blipFill>
        <p:spPr bwMode="auto">
          <a:xfrm>
            <a:off x="1295400" y="4343400"/>
            <a:ext cx="2813984" cy="2324100"/>
          </a:xfrm>
          <a:prstGeom prst="rect">
            <a:avLst/>
          </a:prstGeom>
          <a:noFill/>
        </p:spPr>
      </p:pic>
      <p:pic>
        <p:nvPicPr>
          <p:cNvPr id="6147" name="Picture 3" descr="C:\Users\Mujhid Shah\Desktop\download (6).jpg"/>
          <p:cNvPicPr>
            <a:picLocks noChangeAspect="1" noChangeArrowheads="1"/>
          </p:cNvPicPr>
          <p:nvPr/>
        </p:nvPicPr>
        <p:blipFill>
          <a:blip r:embed="rId3"/>
          <a:srcRect/>
          <a:stretch>
            <a:fillRect/>
          </a:stretch>
        </p:blipFill>
        <p:spPr bwMode="auto">
          <a:xfrm>
            <a:off x="4953000" y="4648200"/>
            <a:ext cx="2133600" cy="1963882"/>
          </a:xfrm>
          <a:prstGeom prst="rect">
            <a:avLst/>
          </a:prstGeom>
          <a:noFill/>
        </p:spPr>
      </p:pic>
    </p:spTree>
    <p:extLst>
      <p:ext uri="{BB962C8B-B14F-4D97-AF65-F5344CB8AC3E}">
        <p14:creationId xmlns:p14="http://schemas.microsoft.com/office/powerpoint/2010/main" val="17366910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Air Purifying Devices</a:t>
            </a:r>
            <a:endParaRPr lang="en-US" dirty="0"/>
          </a:p>
        </p:txBody>
      </p:sp>
      <p:sp>
        <p:nvSpPr>
          <p:cNvPr id="3" name="Content Placeholder 2"/>
          <p:cNvSpPr>
            <a:spLocks noGrp="1"/>
          </p:cNvSpPr>
          <p:nvPr>
            <p:ph idx="1"/>
          </p:nvPr>
        </p:nvSpPr>
        <p:spPr/>
        <p:txBody>
          <a:bodyPr/>
          <a:lstStyle/>
          <a:p>
            <a:pPr>
              <a:buNone/>
            </a:pPr>
            <a:r>
              <a:rPr lang="en-US" dirty="0" smtClean="0"/>
              <a:t>2. </a:t>
            </a:r>
            <a:r>
              <a:rPr lang="en-US" b="1" dirty="0" smtClean="0"/>
              <a:t>Chemical Filter Cartridge:</a:t>
            </a:r>
          </a:p>
          <a:p>
            <a:pPr>
              <a:buNone/>
            </a:pPr>
            <a:r>
              <a:rPr lang="en-US" dirty="0" smtClean="0"/>
              <a:t>	These filters uses chemical filter to remove different kinds of gases and vapors from the air.</a:t>
            </a:r>
            <a:endParaRPr lang="en-US" dirty="0"/>
          </a:p>
        </p:txBody>
      </p:sp>
      <p:pic>
        <p:nvPicPr>
          <p:cNvPr id="7171" name="Picture 3" descr="C:\Users\Mujhid Shah\Desktop\download (8).jpg"/>
          <p:cNvPicPr>
            <a:picLocks noChangeAspect="1" noChangeArrowheads="1"/>
          </p:cNvPicPr>
          <p:nvPr/>
        </p:nvPicPr>
        <p:blipFill>
          <a:blip r:embed="rId2"/>
          <a:srcRect/>
          <a:stretch>
            <a:fillRect/>
          </a:stretch>
        </p:blipFill>
        <p:spPr bwMode="auto">
          <a:xfrm>
            <a:off x="1752600" y="3733800"/>
            <a:ext cx="2514600" cy="2514600"/>
          </a:xfrm>
          <a:prstGeom prst="rect">
            <a:avLst/>
          </a:prstGeom>
          <a:noFill/>
        </p:spPr>
      </p:pic>
      <p:pic>
        <p:nvPicPr>
          <p:cNvPr id="7172" name="Picture 4" descr="C:\Users\Mujhid Shah\Desktop\images (6).jpg"/>
          <p:cNvPicPr>
            <a:picLocks noChangeAspect="1" noChangeArrowheads="1"/>
          </p:cNvPicPr>
          <p:nvPr/>
        </p:nvPicPr>
        <p:blipFill>
          <a:blip r:embed="rId3"/>
          <a:srcRect/>
          <a:stretch>
            <a:fillRect/>
          </a:stretch>
        </p:blipFill>
        <p:spPr bwMode="auto">
          <a:xfrm>
            <a:off x="4648200" y="3581400"/>
            <a:ext cx="2600325" cy="2600325"/>
          </a:xfrm>
          <a:prstGeom prst="rect">
            <a:avLst/>
          </a:prstGeom>
          <a:noFill/>
        </p:spPr>
      </p:pic>
    </p:spTree>
    <p:extLst>
      <p:ext uri="{BB962C8B-B14F-4D97-AF65-F5344CB8AC3E}">
        <p14:creationId xmlns:p14="http://schemas.microsoft.com/office/powerpoint/2010/main" val="2967258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Air Supplying Devices</a:t>
            </a:r>
            <a:endParaRPr lang="en-US" dirty="0"/>
          </a:p>
        </p:txBody>
      </p:sp>
      <p:sp>
        <p:nvSpPr>
          <p:cNvPr id="3" name="Content Placeholder 2"/>
          <p:cNvSpPr>
            <a:spLocks noGrp="1"/>
          </p:cNvSpPr>
          <p:nvPr>
            <p:ph idx="1"/>
          </p:nvPr>
        </p:nvSpPr>
        <p:spPr>
          <a:xfrm>
            <a:off x="457200" y="1600200"/>
            <a:ext cx="8229600" cy="5257800"/>
          </a:xfrm>
        </p:spPr>
        <p:txBody>
          <a:bodyPr/>
          <a:lstStyle/>
          <a:p>
            <a:pPr marL="633222" indent="-514350">
              <a:buFont typeface="+mj-lt"/>
              <a:buAutoNum type="arabicPeriod"/>
            </a:pPr>
            <a:r>
              <a:rPr lang="en-US" b="1" dirty="0" smtClean="0"/>
              <a:t>Supplied Air respirators</a:t>
            </a:r>
          </a:p>
          <a:p>
            <a:pPr marL="633222" indent="-514350"/>
            <a:r>
              <a:rPr lang="en-US" dirty="0" smtClean="0"/>
              <a:t>	The supplied air respirators are used in different places like air plane, hospitals, confined spaces etc.</a:t>
            </a:r>
          </a:p>
          <a:p>
            <a:pPr marL="633222" indent="-514350"/>
            <a:r>
              <a:rPr lang="en-US" dirty="0" smtClean="0"/>
              <a:t>	The air is supplied from an external source through the pipes or hoses and  then to the mouth piece.</a:t>
            </a:r>
          </a:p>
        </p:txBody>
      </p:sp>
      <p:pic>
        <p:nvPicPr>
          <p:cNvPr id="12289" name="Picture 1" descr="C:\Users\Mujhid Shah\Desktop\download (12).jpg"/>
          <p:cNvPicPr>
            <a:picLocks noChangeAspect="1" noChangeArrowheads="1"/>
          </p:cNvPicPr>
          <p:nvPr/>
        </p:nvPicPr>
        <p:blipFill>
          <a:blip r:embed="rId2"/>
          <a:srcRect/>
          <a:stretch>
            <a:fillRect/>
          </a:stretch>
        </p:blipFill>
        <p:spPr bwMode="auto">
          <a:xfrm>
            <a:off x="3429000" y="4495800"/>
            <a:ext cx="2524125" cy="2143125"/>
          </a:xfrm>
          <a:prstGeom prst="rect">
            <a:avLst/>
          </a:prstGeom>
          <a:noFill/>
        </p:spPr>
      </p:pic>
      <p:pic>
        <p:nvPicPr>
          <p:cNvPr id="12290" name="Picture 2" descr="C:\Users\Mujhid Shah\Desktop\download (11).jpg"/>
          <p:cNvPicPr>
            <a:picLocks noChangeAspect="1" noChangeArrowheads="1"/>
          </p:cNvPicPr>
          <p:nvPr/>
        </p:nvPicPr>
        <p:blipFill>
          <a:blip r:embed="rId3"/>
          <a:srcRect/>
          <a:stretch>
            <a:fillRect/>
          </a:stretch>
        </p:blipFill>
        <p:spPr bwMode="auto">
          <a:xfrm>
            <a:off x="6248400" y="4648200"/>
            <a:ext cx="2565256" cy="1905000"/>
          </a:xfrm>
          <a:prstGeom prst="rect">
            <a:avLst/>
          </a:prstGeom>
          <a:noFill/>
        </p:spPr>
      </p:pic>
    </p:spTree>
    <p:extLst>
      <p:ext uri="{BB962C8B-B14F-4D97-AF65-F5344CB8AC3E}">
        <p14:creationId xmlns:p14="http://schemas.microsoft.com/office/powerpoint/2010/main" val="2120808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Air Supplying Devices</a:t>
            </a:r>
            <a:endParaRPr lang="en-US" dirty="0"/>
          </a:p>
        </p:txBody>
      </p:sp>
      <p:sp>
        <p:nvSpPr>
          <p:cNvPr id="3" name="Content Placeholder 2"/>
          <p:cNvSpPr>
            <a:spLocks noGrp="1"/>
          </p:cNvSpPr>
          <p:nvPr>
            <p:ph idx="1"/>
          </p:nvPr>
        </p:nvSpPr>
        <p:spPr/>
        <p:txBody>
          <a:bodyPr/>
          <a:lstStyle/>
          <a:p>
            <a:pPr marL="633222" indent="-514350">
              <a:buNone/>
            </a:pPr>
            <a:r>
              <a:rPr lang="en-US" b="1" dirty="0" smtClean="0"/>
              <a:t>2</a:t>
            </a:r>
            <a:r>
              <a:rPr lang="en-US" dirty="0" smtClean="0"/>
              <a:t>. </a:t>
            </a:r>
            <a:r>
              <a:rPr lang="en-US" b="1" dirty="0" smtClean="0"/>
              <a:t>Self Contained Breathing Apparatus SCBA</a:t>
            </a:r>
          </a:p>
          <a:p>
            <a:pPr marL="633222" indent="-514350"/>
            <a:r>
              <a:rPr lang="en-US" dirty="0" smtClean="0"/>
              <a:t>	SCBA contains a cylinder and a mouth piece. </a:t>
            </a:r>
          </a:p>
          <a:p>
            <a:pPr marL="633222" indent="-514350"/>
            <a:r>
              <a:rPr lang="en-US" dirty="0" smtClean="0"/>
              <a:t>The user or workers become totally independent of the outside atmosphere as the air or oxygen is self contained and carried by the worker.</a:t>
            </a:r>
          </a:p>
          <a:p>
            <a:pPr marL="633222" indent="-514350"/>
            <a:r>
              <a:rPr lang="en-US" dirty="0" smtClean="0"/>
              <a:t>It is used in confined spaces or at the places where there is a deficiency of oxygen.</a:t>
            </a:r>
            <a:endParaRPr lang="en-US" dirty="0"/>
          </a:p>
        </p:txBody>
      </p:sp>
    </p:spTree>
    <p:extLst>
      <p:ext uri="{BB962C8B-B14F-4D97-AF65-F5344CB8AC3E}">
        <p14:creationId xmlns:p14="http://schemas.microsoft.com/office/powerpoint/2010/main" val="473811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SCBA</a:t>
            </a:r>
            <a:endParaRPr lang="en-US" dirty="0"/>
          </a:p>
        </p:txBody>
      </p:sp>
      <p:pic>
        <p:nvPicPr>
          <p:cNvPr id="51202" name="Picture 2" descr="C:\Users\Mujhid Shah\Desktop\download (13).jpg"/>
          <p:cNvPicPr>
            <a:picLocks noGrp="1" noChangeAspect="1" noChangeArrowheads="1"/>
          </p:cNvPicPr>
          <p:nvPr>
            <p:ph idx="1"/>
          </p:nvPr>
        </p:nvPicPr>
        <p:blipFill>
          <a:blip r:embed="rId2"/>
          <a:srcRect/>
          <a:stretch>
            <a:fillRect/>
          </a:stretch>
        </p:blipFill>
        <p:spPr bwMode="auto">
          <a:xfrm>
            <a:off x="152400" y="2590800"/>
            <a:ext cx="3069771" cy="2686050"/>
          </a:xfrm>
          <a:prstGeom prst="rect">
            <a:avLst/>
          </a:prstGeom>
          <a:noFill/>
        </p:spPr>
      </p:pic>
      <p:pic>
        <p:nvPicPr>
          <p:cNvPr id="51203" name="Picture 3" descr="C:\Users\Mujhid Shah\Desktop\download (14).jpg"/>
          <p:cNvPicPr>
            <a:picLocks noChangeAspect="1" noChangeArrowheads="1"/>
          </p:cNvPicPr>
          <p:nvPr/>
        </p:nvPicPr>
        <p:blipFill>
          <a:blip r:embed="rId3"/>
          <a:srcRect/>
          <a:stretch>
            <a:fillRect/>
          </a:stretch>
        </p:blipFill>
        <p:spPr bwMode="auto">
          <a:xfrm>
            <a:off x="3352800" y="2590800"/>
            <a:ext cx="2752725" cy="2752725"/>
          </a:xfrm>
          <a:prstGeom prst="rect">
            <a:avLst/>
          </a:prstGeom>
          <a:noFill/>
        </p:spPr>
      </p:pic>
      <p:pic>
        <p:nvPicPr>
          <p:cNvPr id="51204" name="Picture 4" descr="C:\Users\Mujhid Shah\Desktop\download (15).jpg"/>
          <p:cNvPicPr>
            <a:picLocks noChangeAspect="1" noChangeArrowheads="1"/>
          </p:cNvPicPr>
          <p:nvPr/>
        </p:nvPicPr>
        <p:blipFill>
          <a:blip r:embed="rId4"/>
          <a:srcRect/>
          <a:stretch>
            <a:fillRect/>
          </a:stretch>
        </p:blipFill>
        <p:spPr bwMode="auto">
          <a:xfrm>
            <a:off x="6248400" y="2590800"/>
            <a:ext cx="2465917" cy="2743200"/>
          </a:xfrm>
          <a:prstGeom prst="rect">
            <a:avLst/>
          </a:prstGeom>
          <a:noFill/>
        </p:spPr>
      </p:pic>
    </p:spTree>
    <p:extLst>
      <p:ext uri="{BB962C8B-B14F-4D97-AF65-F5344CB8AC3E}">
        <p14:creationId xmlns:p14="http://schemas.microsoft.com/office/powerpoint/2010/main" val="1866418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1166" y="762000"/>
            <a:ext cx="8132234" cy="5877222"/>
          </a:xfrm>
        </p:spPr>
        <p:txBody>
          <a:bodyPr>
            <a:normAutofit/>
          </a:bodyPr>
          <a:lstStyle/>
          <a:p>
            <a:pPr marL="0" indent="0">
              <a:buClrTx/>
              <a:defRPr/>
            </a:pPr>
            <a:endParaRPr lang="en-GB" sz="2800" b="1" dirty="0">
              <a:solidFill>
                <a:srgbClr val="000000"/>
              </a:solidFill>
              <a:latin typeface="Calibri" pitchFamily="34" charset="0"/>
              <a:ea typeface="ＭＳ Ｐゴシック" charset="-128"/>
            </a:endParaRPr>
          </a:p>
          <a:p>
            <a:pPr marL="0" indent="0">
              <a:lnSpc>
                <a:spcPct val="160000"/>
              </a:lnSpc>
              <a:buClrTx/>
              <a:defRPr/>
            </a:pPr>
            <a:r>
              <a:rPr lang="en-GB" sz="2800" b="1" dirty="0">
                <a:solidFill>
                  <a:srgbClr val="FF0000"/>
                </a:solidFill>
                <a:latin typeface="Calibri" pitchFamily="34" charset="0"/>
                <a:ea typeface="ＭＳ Ｐゴシック" charset="-128"/>
              </a:rPr>
              <a:t>Hazard:</a:t>
            </a:r>
            <a:r>
              <a:rPr lang="en-GB" sz="2800" dirty="0">
                <a:solidFill>
                  <a:srgbClr val="FF0000"/>
                </a:solidFill>
                <a:latin typeface="Calibri" pitchFamily="34" charset="0"/>
                <a:ea typeface="ＭＳ Ｐゴシック" charset="-128"/>
              </a:rPr>
              <a:t> </a:t>
            </a:r>
          </a:p>
          <a:p>
            <a:pPr marL="0" indent="0">
              <a:lnSpc>
                <a:spcPct val="160000"/>
              </a:lnSpc>
              <a:buClrTx/>
              <a:defRPr/>
            </a:pPr>
            <a:r>
              <a:rPr lang="en-GB" sz="2800" dirty="0">
                <a:solidFill>
                  <a:srgbClr val="000000"/>
                </a:solidFill>
                <a:latin typeface="Calibri" pitchFamily="34" charset="0"/>
                <a:ea typeface="ＭＳ Ｐゴシック" charset="-128"/>
              </a:rPr>
              <a:t>Something with the potential to cause </a:t>
            </a:r>
            <a:r>
              <a:rPr lang="en-GB" sz="2800" dirty="0" smtClean="0">
                <a:solidFill>
                  <a:srgbClr val="000000"/>
                </a:solidFill>
                <a:latin typeface="Calibri" pitchFamily="34" charset="0"/>
                <a:ea typeface="ＭＳ Ｐゴシック" charset="-128"/>
              </a:rPr>
              <a:t>harm</a:t>
            </a:r>
          </a:p>
          <a:p>
            <a:pPr marL="0" indent="0">
              <a:lnSpc>
                <a:spcPct val="160000"/>
              </a:lnSpc>
              <a:buClrTx/>
              <a:buNone/>
              <a:defRPr/>
            </a:pPr>
            <a:r>
              <a:rPr lang="en-GB" sz="2800" dirty="0" smtClean="0">
                <a:solidFill>
                  <a:srgbClr val="000000"/>
                </a:solidFill>
                <a:latin typeface="Calibri" pitchFamily="34" charset="0"/>
                <a:ea typeface="ＭＳ Ｐゴシック" charset="-128"/>
              </a:rPr>
              <a:t>Examples : Noise, Vibration Electricity, Dust and fire</a:t>
            </a:r>
          </a:p>
          <a:p>
            <a:pPr marL="0" indent="0">
              <a:lnSpc>
                <a:spcPct val="160000"/>
              </a:lnSpc>
              <a:buClrTx/>
              <a:buNone/>
              <a:defRPr/>
            </a:pPr>
            <a:endParaRPr lang="en-GB" sz="2800" dirty="0">
              <a:solidFill>
                <a:srgbClr val="000000"/>
              </a:solidFill>
              <a:latin typeface="Calibri" pitchFamily="34" charset="0"/>
              <a:ea typeface="ＭＳ Ｐゴシック" charset="-128"/>
            </a:endParaRPr>
          </a:p>
          <a:p>
            <a:pPr marL="0" indent="0">
              <a:buClrTx/>
              <a:defRPr/>
            </a:pPr>
            <a:endParaRPr lang="en-GB" sz="2800" b="1" dirty="0" smtClean="0">
              <a:solidFill>
                <a:srgbClr val="000000"/>
              </a:solidFill>
              <a:latin typeface="Calibri" pitchFamily="34" charset="0"/>
              <a:ea typeface="ＭＳ Ｐゴシック" charset="-128"/>
            </a:endParaRPr>
          </a:p>
          <a:p>
            <a:pPr marL="0" indent="0">
              <a:buClrTx/>
              <a:buNone/>
              <a:defRPr/>
            </a:pPr>
            <a:endParaRPr lang="en-GB" sz="2800" b="1" dirty="0" smtClean="0">
              <a:solidFill>
                <a:srgbClr val="000000"/>
              </a:solidFill>
              <a:latin typeface="Calibri" pitchFamily="34" charset="0"/>
              <a:ea typeface="ＭＳ Ｐゴシック" charset="-128"/>
            </a:endParaRPr>
          </a:p>
          <a:p>
            <a:pPr marL="0" indent="0">
              <a:buClrTx/>
              <a:buNone/>
              <a:defRPr/>
            </a:pPr>
            <a:endParaRPr lang="en-GB" sz="2800" b="1" dirty="0" smtClean="0">
              <a:solidFill>
                <a:srgbClr val="000000"/>
              </a:solidFill>
              <a:latin typeface="Calibri" pitchFamily="34" charset="0"/>
              <a:ea typeface="ＭＳ Ｐゴシック" charset="-128"/>
            </a:endParaRPr>
          </a:p>
          <a:p>
            <a:pPr marL="0" indent="0">
              <a:buClrTx/>
              <a:defRPr/>
            </a:pPr>
            <a:endParaRPr lang="en-US" sz="2800" b="1" dirty="0">
              <a:solidFill>
                <a:srgbClr val="000000"/>
              </a:solidFill>
              <a:latin typeface="Calibri" pitchFamily="34" charset="0"/>
              <a:ea typeface="ＭＳ Ｐゴシック" charset="-128"/>
            </a:endParaRPr>
          </a:p>
        </p:txBody>
      </p:sp>
      <p:sp>
        <p:nvSpPr>
          <p:cNvPr id="5" name="Title 4"/>
          <p:cNvSpPr>
            <a:spLocks noGrp="1"/>
          </p:cNvSpPr>
          <p:nvPr>
            <p:ph type="title"/>
          </p:nvPr>
        </p:nvSpPr>
        <p:spPr>
          <a:xfrm>
            <a:off x="456595" y="357187"/>
            <a:ext cx="8230810" cy="1143000"/>
          </a:xfrm>
        </p:spPr>
        <p:txBody>
          <a:bodyPr/>
          <a:lstStyle/>
          <a:p>
            <a:pPr>
              <a:defRPr/>
            </a:pPr>
            <a:r>
              <a:rPr lang="en-IN" dirty="0" smtClean="0">
                <a:ea typeface="ＭＳ Ｐゴシック" charset="-128"/>
              </a:rPr>
              <a:t>Hazard</a:t>
            </a:r>
            <a:endParaRPr lang="en-IN" dirty="0">
              <a:ea typeface="ＭＳ Ｐゴシック" charset="-128"/>
            </a:endParaRPr>
          </a:p>
        </p:txBody>
      </p:sp>
      <p:pic>
        <p:nvPicPr>
          <p:cNvPr id="11" name="Picture 2" descr="http://www.safework.sa.gov.au/contentPages/EducationAndTraining/TrainingKits/WHSTrainingResourceKit/whsKit/images/IRp5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626236"/>
            <a:ext cx="3733800" cy="304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3" cstate="print"/>
          <a:srcRect/>
          <a:stretch>
            <a:fillRect/>
          </a:stretch>
        </p:blipFill>
        <p:spPr bwMode="auto">
          <a:xfrm>
            <a:off x="7010400" y="914400"/>
            <a:ext cx="1806402" cy="1771685"/>
          </a:xfrm>
          <a:prstGeom prst="rect">
            <a:avLst/>
          </a:prstGeom>
          <a:noFill/>
          <a:ln w="12700">
            <a:noFill/>
            <a:miter lim="800000"/>
            <a:headEnd type="none" w="sm" len="sm"/>
            <a:tailEnd type="none" w="sm" len="sm"/>
          </a:ln>
        </p:spPr>
      </p:pic>
      <p:pic>
        <p:nvPicPr>
          <p:cNvPr id="6" name="Picture 2" descr="http://www.cartoonstudio.co.uk/images/Office-Hazard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626236"/>
            <a:ext cx="4244801" cy="304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84887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Hearing Protection</a:t>
            </a:r>
            <a:endParaRPr lang="en-US" dirty="0"/>
          </a:p>
        </p:txBody>
      </p:sp>
      <p:sp>
        <p:nvSpPr>
          <p:cNvPr id="3" name="Content Placeholder 2"/>
          <p:cNvSpPr>
            <a:spLocks noGrp="1"/>
          </p:cNvSpPr>
          <p:nvPr>
            <p:ph idx="1"/>
          </p:nvPr>
        </p:nvSpPr>
        <p:spPr>
          <a:xfrm>
            <a:off x="457200" y="1524001"/>
            <a:ext cx="8686800" cy="1600199"/>
          </a:xfrm>
        </p:spPr>
        <p:txBody>
          <a:bodyPr>
            <a:normAutofit/>
          </a:bodyPr>
          <a:lstStyle/>
          <a:p>
            <a:r>
              <a:rPr lang="en-US" b="1" dirty="0" smtClean="0"/>
              <a:t>When it’s not feasible to reduce the noise or its duration – use ear protective devices.</a:t>
            </a:r>
          </a:p>
          <a:p>
            <a:r>
              <a:rPr lang="en-US" b="1" dirty="0" smtClean="0"/>
              <a:t>Ear protective devices must be fitted properly.</a:t>
            </a:r>
            <a:endParaRPr lang="en-US" dirty="0"/>
          </a:p>
        </p:txBody>
      </p:sp>
      <p:pic>
        <p:nvPicPr>
          <p:cNvPr id="10242" name="Picture 2" descr="C:\Users\Mujhid Shah\Desktop\download (16).jpg"/>
          <p:cNvPicPr>
            <a:picLocks noChangeAspect="1" noChangeArrowheads="1"/>
          </p:cNvPicPr>
          <p:nvPr/>
        </p:nvPicPr>
        <p:blipFill>
          <a:blip r:embed="rId2"/>
          <a:srcRect/>
          <a:stretch>
            <a:fillRect/>
          </a:stretch>
        </p:blipFill>
        <p:spPr bwMode="auto">
          <a:xfrm>
            <a:off x="1066800" y="2971800"/>
            <a:ext cx="7465622" cy="3505200"/>
          </a:xfrm>
          <a:prstGeom prst="rect">
            <a:avLst/>
          </a:prstGeom>
          <a:noFill/>
        </p:spPr>
      </p:pic>
    </p:spTree>
    <p:extLst>
      <p:ext uri="{BB962C8B-B14F-4D97-AF65-F5344CB8AC3E}">
        <p14:creationId xmlns:p14="http://schemas.microsoft.com/office/powerpoint/2010/main" val="2786035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Hearing Protection</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228600" y="1601478"/>
            <a:ext cx="8458200" cy="4906956"/>
          </a:xfrm>
          <a:prstGeom prst="rect">
            <a:avLst/>
          </a:prstGeom>
          <a:noFill/>
          <a:ln w="9525">
            <a:noFill/>
            <a:miter lim="800000"/>
            <a:headEnd/>
            <a:tailEnd/>
          </a:ln>
          <a:effectLst/>
        </p:spPr>
      </p:pic>
    </p:spTree>
    <p:extLst>
      <p:ext uri="{BB962C8B-B14F-4D97-AF65-F5344CB8AC3E}">
        <p14:creationId xmlns:p14="http://schemas.microsoft.com/office/powerpoint/2010/main" val="3073680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Hearing Protection</a:t>
            </a:r>
            <a:endParaRPr lang="en-US" dirty="0"/>
          </a:p>
        </p:txBody>
      </p:sp>
      <p:sp>
        <p:nvSpPr>
          <p:cNvPr id="3" name="Content Placeholder 2"/>
          <p:cNvSpPr>
            <a:spLocks noGrp="1"/>
          </p:cNvSpPr>
          <p:nvPr>
            <p:ph idx="1"/>
          </p:nvPr>
        </p:nvSpPr>
        <p:spPr>
          <a:xfrm>
            <a:off x="457200" y="1775191"/>
            <a:ext cx="8229600" cy="1425209"/>
          </a:xfrm>
        </p:spPr>
        <p:txBody>
          <a:bodyPr>
            <a:normAutofit/>
          </a:bodyPr>
          <a:lstStyle/>
          <a:p>
            <a:r>
              <a:rPr lang="en-US" b="1" dirty="0" smtClean="0"/>
              <a:t>Examples of Hearing Protectors</a:t>
            </a:r>
          </a:p>
          <a:p>
            <a:endParaRPr lang="en-US" b="1" dirty="0" smtClean="0"/>
          </a:p>
          <a:p>
            <a:r>
              <a:rPr lang="en-US" b="1" dirty="0" smtClean="0"/>
              <a:t>Ear muffs	Ear Plugs		Ear Canals</a:t>
            </a:r>
            <a:endParaRPr lang="en-US" dirty="0"/>
          </a:p>
        </p:txBody>
      </p:sp>
      <p:pic>
        <p:nvPicPr>
          <p:cNvPr id="2050" name="Picture 2"/>
          <p:cNvPicPr>
            <a:picLocks noChangeAspect="1" noChangeArrowheads="1"/>
          </p:cNvPicPr>
          <p:nvPr/>
        </p:nvPicPr>
        <p:blipFill>
          <a:blip r:embed="rId2"/>
          <a:srcRect/>
          <a:stretch>
            <a:fillRect/>
          </a:stretch>
        </p:blipFill>
        <p:spPr bwMode="auto">
          <a:xfrm>
            <a:off x="228600" y="3429000"/>
            <a:ext cx="2832679" cy="261937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3429000" y="3429000"/>
            <a:ext cx="2438400" cy="2413645"/>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5715000" y="3124200"/>
            <a:ext cx="3257550" cy="3257550"/>
          </a:xfrm>
          <a:prstGeom prst="rect">
            <a:avLst/>
          </a:prstGeom>
          <a:noFill/>
          <a:ln w="9525">
            <a:noFill/>
            <a:miter lim="800000"/>
            <a:headEnd/>
            <a:tailEnd/>
          </a:ln>
          <a:effectLst/>
        </p:spPr>
      </p:pic>
    </p:spTree>
    <p:extLst>
      <p:ext uri="{BB962C8B-B14F-4D97-AF65-F5344CB8AC3E}">
        <p14:creationId xmlns:p14="http://schemas.microsoft.com/office/powerpoint/2010/main" val="30862191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609600" y="1066800"/>
            <a:ext cx="7772400" cy="1219200"/>
          </a:xfrm>
          <a:prstGeom prst="roundRect">
            <a:avLst/>
          </a:prstGeom>
          <a:gradFill flip="none" rotWithShape="1">
            <a:gsLst>
              <a:gs pos="0">
                <a:srgbClr val="3333FF">
                  <a:tint val="66000"/>
                  <a:satMod val="160000"/>
                </a:srgbClr>
              </a:gs>
              <a:gs pos="50000">
                <a:srgbClr val="3333FF">
                  <a:tint val="44500"/>
                  <a:satMod val="160000"/>
                </a:srgbClr>
              </a:gs>
              <a:gs pos="100000">
                <a:srgbClr val="3333FF">
                  <a:tint val="23500"/>
                  <a:satMod val="160000"/>
                </a:srgbClr>
              </a:gs>
            </a:gsLst>
            <a:lin ang="16200000" scaled="1"/>
            <a:tileRect/>
          </a:gradFill>
          <a:ln w="12700"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sp3d extrusionH="57150">
              <a:bevelT w="38100" h="38100"/>
            </a:sp3d>
          </a:bodyPr>
          <a:lstStyle/>
          <a:p>
            <a:pPr algn="ctr" eaLnBrk="0" hangingPunct="0">
              <a:defRPr/>
            </a:pPr>
            <a:r>
              <a:rPr lang="fr-FR" sz="3200" dirty="0">
                <a:ln w="18415" cmpd="sng">
                  <a:solidFill>
                    <a:srgbClr val="FFFFFF"/>
                  </a:solidFill>
                  <a:prstDash val="solid"/>
                </a:ln>
                <a:solidFill>
                  <a:srgbClr val="FF3300"/>
                </a:solidFill>
                <a:effectLst>
                  <a:outerShdw blurRad="63500" dir="3600000" algn="tl" rotWithShape="0">
                    <a:srgbClr val="000000">
                      <a:alpha val="70000"/>
                    </a:srgbClr>
                  </a:outerShdw>
                </a:effectLst>
                <a:latin typeface="Arial"/>
                <a:cs typeface="Arial"/>
              </a:rPr>
              <a:t>Personal Protective </a:t>
            </a:r>
            <a:r>
              <a:rPr lang="fr-FR" sz="3200" dirty="0" err="1">
                <a:ln w="18415" cmpd="sng">
                  <a:solidFill>
                    <a:srgbClr val="FFFFFF"/>
                  </a:solidFill>
                  <a:prstDash val="solid"/>
                </a:ln>
                <a:solidFill>
                  <a:srgbClr val="FF3300"/>
                </a:solidFill>
                <a:effectLst>
                  <a:outerShdw blurRad="63500" dir="3600000" algn="tl" rotWithShape="0">
                    <a:srgbClr val="000000">
                      <a:alpha val="70000"/>
                    </a:srgbClr>
                  </a:outerShdw>
                </a:effectLst>
                <a:latin typeface="Arial"/>
                <a:cs typeface="Arial"/>
              </a:rPr>
              <a:t>Equipments</a:t>
            </a:r>
            <a:r>
              <a:rPr lang="fr-FR" sz="3200" dirty="0">
                <a:ln w="18415" cmpd="sng">
                  <a:solidFill>
                    <a:srgbClr val="FFFFFF"/>
                  </a:solidFill>
                  <a:prstDash val="solid"/>
                </a:ln>
                <a:solidFill>
                  <a:srgbClr val="FF3300"/>
                </a:solidFill>
                <a:effectLst>
                  <a:outerShdw blurRad="63500" dir="3600000" algn="tl" rotWithShape="0">
                    <a:srgbClr val="000000">
                      <a:alpha val="70000"/>
                    </a:srgbClr>
                  </a:outerShdw>
                </a:effectLst>
                <a:latin typeface="Arial"/>
                <a:cs typeface="Arial"/>
              </a:rPr>
              <a:t> (PPE) </a:t>
            </a:r>
            <a:endParaRPr lang="en-US" sz="3200" dirty="0">
              <a:ln w="18415" cmpd="sng">
                <a:solidFill>
                  <a:srgbClr val="FFFFFF"/>
                </a:solidFill>
                <a:prstDash val="solid"/>
              </a:ln>
              <a:solidFill>
                <a:srgbClr val="FF3300"/>
              </a:solidFill>
              <a:effectLst>
                <a:outerShdw blurRad="63500" dir="3600000" algn="tl" rotWithShape="0">
                  <a:srgbClr val="000000">
                    <a:alpha val="70000"/>
                  </a:srgbClr>
                </a:outerShdw>
              </a:effectLst>
              <a:latin typeface="Arial"/>
              <a:cs typeface="Arial"/>
            </a:endParaRPr>
          </a:p>
        </p:txBody>
      </p:sp>
      <p:sp>
        <p:nvSpPr>
          <p:cNvPr id="18" name="Rectangle 17"/>
          <p:cNvSpPr/>
          <p:nvPr/>
        </p:nvSpPr>
        <p:spPr bwMode="auto">
          <a:xfrm>
            <a:off x="1219200" y="2517775"/>
            <a:ext cx="6477000" cy="1962152"/>
          </a:xfrm>
          <a:prstGeom prst="rect">
            <a:avLst/>
          </a:prstGeom>
          <a:solidFill>
            <a:srgbClr val="002060"/>
          </a:solidFill>
          <a:ln w="12700"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lstStyle/>
          <a:p>
            <a:pPr algn="ctr" eaLnBrk="0" hangingPunct="0">
              <a:defRPr/>
            </a:pPr>
            <a:r>
              <a:rPr lang="en-US" sz="2400" b="1" spc="50" dirty="0">
                <a:ln w="13500">
                  <a:solidFill>
                    <a:srgbClr val="D90025">
                      <a:shade val="2500"/>
                      <a:alpha val="6500"/>
                    </a:srgbClr>
                  </a:solidFill>
                  <a:prstDash val="solid"/>
                </a:ln>
                <a:solidFill>
                  <a:srgbClr val="D90025">
                    <a:tint val="3000"/>
                    <a:alpha val="95000"/>
                  </a:srgbClr>
                </a:solidFill>
                <a:effectLst>
                  <a:innerShdw blurRad="50900" dist="38500" dir="13500000">
                    <a:srgbClr val="000000">
                      <a:alpha val="60000"/>
                    </a:srgbClr>
                  </a:innerShdw>
                </a:effectLst>
                <a:latin typeface="Arial"/>
                <a:cs typeface="Arial"/>
              </a:rPr>
              <a:t>Wear protective clothing at all times and / or special protection mentioned on permit.</a:t>
            </a:r>
          </a:p>
        </p:txBody>
      </p:sp>
      <p:pic>
        <p:nvPicPr>
          <p:cNvPr id="44036" name="Picture 17"/>
          <p:cNvPicPr>
            <a:picLocks noChangeAspect="1" noChangeArrowheads="1"/>
          </p:cNvPicPr>
          <p:nvPr/>
        </p:nvPicPr>
        <p:blipFill>
          <a:blip r:embed="rId3"/>
          <a:srcRect/>
          <a:stretch>
            <a:fillRect/>
          </a:stretch>
        </p:blipFill>
        <p:spPr bwMode="auto">
          <a:xfrm>
            <a:off x="3962400" y="4572000"/>
            <a:ext cx="1300163" cy="1533525"/>
          </a:xfrm>
          <a:prstGeom prst="rect">
            <a:avLst/>
          </a:prstGeom>
          <a:noFill/>
          <a:ln w="9525">
            <a:noFill/>
            <a:miter lim="800000"/>
            <a:headEnd/>
            <a:tailEnd/>
          </a:ln>
        </p:spPr>
      </p:pic>
    </p:spTree>
    <p:extLst>
      <p:ext uri="{BB962C8B-B14F-4D97-AF65-F5344CB8AC3E}">
        <p14:creationId xmlns:p14="http://schemas.microsoft.com/office/powerpoint/2010/main" val="39335941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609600" y="1066800"/>
            <a:ext cx="7772400" cy="914400"/>
          </a:xfrm>
          <a:prstGeom prst="roundRect">
            <a:avLst/>
          </a:prstGeom>
          <a:gradFill flip="none" rotWithShape="1">
            <a:gsLst>
              <a:gs pos="0">
                <a:srgbClr val="3333FF">
                  <a:tint val="66000"/>
                  <a:satMod val="160000"/>
                </a:srgbClr>
              </a:gs>
              <a:gs pos="50000">
                <a:srgbClr val="3333FF">
                  <a:tint val="44500"/>
                  <a:satMod val="160000"/>
                </a:srgbClr>
              </a:gs>
              <a:gs pos="100000">
                <a:srgbClr val="3333FF">
                  <a:tint val="23500"/>
                  <a:satMod val="160000"/>
                </a:srgbClr>
              </a:gs>
            </a:gsLst>
            <a:lin ang="16200000" scaled="1"/>
            <a:tileRect/>
          </a:gradFill>
          <a:ln w="12700"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sp3d extrusionH="57150">
              <a:bevelT w="38100" h="38100"/>
            </a:sp3d>
          </a:bodyPr>
          <a:lstStyle/>
          <a:p>
            <a:pPr algn="ctr" eaLnBrk="0" hangingPunct="0">
              <a:defRPr/>
            </a:pPr>
            <a:r>
              <a:rPr lang="fr-FR" sz="3200" dirty="0" smtClean="0">
                <a:ln w="18415" cmpd="sng">
                  <a:solidFill>
                    <a:srgbClr val="FFFFFF"/>
                  </a:solidFill>
                  <a:prstDash val="solid"/>
                </a:ln>
                <a:solidFill>
                  <a:srgbClr val="FF3300"/>
                </a:solidFill>
                <a:effectLst>
                  <a:outerShdw blurRad="63500" dir="3600000" algn="tl" rotWithShape="0">
                    <a:srgbClr val="000000">
                      <a:alpha val="70000"/>
                    </a:srgbClr>
                  </a:outerShdw>
                </a:effectLst>
                <a:latin typeface="Arial"/>
                <a:cs typeface="Arial"/>
              </a:rPr>
              <a:t>Personal </a:t>
            </a:r>
            <a:r>
              <a:rPr lang="fr-FR" sz="3200" dirty="0">
                <a:ln w="18415" cmpd="sng">
                  <a:solidFill>
                    <a:srgbClr val="FFFFFF"/>
                  </a:solidFill>
                  <a:prstDash val="solid"/>
                </a:ln>
                <a:solidFill>
                  <a:srgbClr val="FF3300"/>
                </a:solidFill>
                <a:effectLst>
                  <a:outerShdw blurRad="63500" dir="3600000" algn="tl" rotWithShape="0">
                    <a:srgbClr val="000000">
                      <a:alpha val="70000"/>
                    </a:srgbClr>
                  </a:outerShdw>
                </a:effectLst>
                <a:latin typeface="Arial"/>
                <a:cs typeface="Arial"/>
              </a:rPr>
              <a:t>Protective </a:t>
            </a:r>
            <a:r>
              <a:rPr lang="fr-FR" sz="3200" dirty="0" err="1">
                <a:ln w="18415" cmpd="sng">
                  <a:solidFill>
                    <a:srgbClr val="FFFFFF"/>
                  </a:solidFill>
                  <a:prstDash val="solid"/>
                </a:ln>
                <a:solidFill>
                  <a:srgbClr val="FF3300"/>
                </a:solidFill>
                <a:effectLst>
                  <a:outerShdw blurRad="63500" dir="3600000" algn="tl" rotWithShape="0">
                    <a:srgbClr val="000000">
                      <a:alpha val="70000"/>
                    </a:srgbClr>
                  </a:outerShdw>
                </a:effectLst>
                <a:latin typeface="Arial"/>
                <a:cs typeface="Arial"/>
              </a:rPr>
              <a:t>Equipments</a:t>
            </a:r>
            <a:r>
              <a:rPr lang="fr-FR" sz="3200" dirty="0">
                <a:ln w="18415" cmpd="sng">
                  <a:solidFill>
                    <a:srgbClr val="FFFFFF"/>
                  </a:solidFill>
                  <a:prstDash val="solid"/>
                </a:ln>
                <a:solidFill>
                  <a:srgbClr val="FF3300"/>
                </a:solidFill>
                <a:effectLst>
                  <a:outerShdw blurRad="63500" dir="3600000" algn="tl" rotWithShape="0">
                    <a:srgbClr val="000000">
                      <a:alpha val="70000"/>
                    </a:srgbClr>
                  </a:outerShdw>
                </a:effectLst>
                <a:latin typeface="Arial"/>
                <a:cs typeface="Arial"/>
              </a:rPr>
              <a:t> (PPE) </a:t>
            </a:r>
            <a:endParaRPr lang="en-US" sz="3200" dirty="0">
              <a:ln w="18415" cmpd="sng">
                <a:solidFill>
                  <a:srgbClr val="FFFFFF"/>
                </a:solidFill>
                <a:prstDash val="solid"/>
              </a:ln>
              <a:solidFill>
                <a:srgbClr val="FF3300"/>
              </a:solidFill>
              <a:effectLst>
                <a:outerShdw blurRad="63500" dir="3600000" algn="tl" rotWithShape="0">
                  <a:srgbClr val="000000">
                    <a:alpha val="70000"/>
                  </a:srgbClr>
                </a:outerShdw>
              </a:effectLst>
              <a:latin typeface="Arial"/>
              <a:cs typeface="Arial"/>
            </a:endParaRPr>
          </a:p>
        </p:txBody>
      </p:sp>
      <p:sp>
        <p:nvSpPr>
          <p:cNvPr id="30" name="Oval 29"/>
          <p:cNvSpPr/>
          <p:nvPr/>
        </p:nvSpPr>
        <p:spPr bwMode="auto">
          <a:xfrm>
            <a:off x="1219200" y="2514600"/>
            <a:ext cx="6629400" cy="1752600"/>
          </a:xfrm>
          <a:prstGeom prst="ellipse">
            <a:avLst/>
          </a:prstGeom>
          <a:solidFill>
            <a:schemeClr val="accent1"/>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hangingPunct="0">
              <a:defRPr/>
            </a:pPr>
            <a:r>
              <a:rPr lang="en-US" sz="2800" b="1" spc="50" dirty="0" smtClean="0">
                <a:ln w="13500">
                  <a:solidFill>
                    <a:srgbClr val="D90025">
                      <a:shade val="2500"/>
                      <a:alpha val="6500"/>
                    </a:srgbClr>
                  </a:solidFill>
                  <a:prstDash val="solid"/>
                </a:ln>
                <a:solidFill>
                  <a:srgbClr val="D90025">
                    <a:tint val="3000"/>
                    <a:alpha val="95000"/>
                  </a:srgbClr>
                </a:solidFill>
                <a:effectLst>
                  <a:innerShdw blurRad="50900" dist="38500" dir="13500000">
                    <a:srgbClr val="000000">
                      <a:alpha val="60000"/>
                    </a:srgbClr>
                  </a:innerShdw>
                </a:effectLst>
                <a:latin typeface="Arial"/>
                <a:cs typeface="Arial"/>
              </a:rPr>
              <a:t>Change </a:t>
            </a:r>
            <a:r>
              <a:rPr lang="en-US" sz="2800" b="1" spc="50" dirty="0">
                <a:ln w="13500">
                  <a:solidFill>
                    <a:srgbClr val="D90025">
                      <a:shade val="2500"/>
                      <a:alpha val="6500"/>
                    </a:srgbClr>
                  </a:solidFill>
                  <a:prstDash val="solid"/>
                </a:ln>
                <a:solidFill>
                  <a:srgbClr val="D90025">
                    <a:tint val="3000"/>
                    <a:alpha val="95000"/>
                  </a:srgbClr>
                </a:solidFill>
                <a:effectLst>
                  <a:innerShdw blurRad="50900" dist="38500" dir="13500000">
                    <a:srgbClr val="000000">
                      <a:alpha val="60000"/>
                    </a:srgbClr>
                  </a:innerShdw>
                </a:effectLst>
                <a:latin typeface="Arial"/>
                <a:cs typeface="Arial"/>
              </a:rPr>
              <a:t>damaged PPE immediately </a:t>
            </a:r>
            <a:endParaRPr lang="hi-IN" sz="2800" b="1" spc="50" dirty="0">
              <a:ln w="13500">
                <a:solidFill>
                  <a:srgbClr val="D90025">
                    <a:shade val="2500"/>
                    <a:alpha val="6500"/>
                  </a:srgbClr>
                </a:solidFill>
                <a:prstDash val="solid"/>
              </a:ln>
              <a:solidFill>
                <a:srgbClr val="D90025">
                  <a:tint val="3000"/>
                  <a:alpha val="95000"/>
                </a:srgbClr>
              </a:solidFill>
              <a:effectLst>
                <a:innerShdw blurRad="50900" dist="38500" dir="13500000">
                  <a:srgbClr val="000000">
                    <a:alpha val="60000"/>
                  </a:srgbClr>
                </a:innerShdw>
              </a:effectLst>
              <a:latin typeface="Arial"/>
              <a:cs typeface="+mn-cs"/>
            </a:endParaRPr>
          </a:p>
        </p:txBody>
      </p:sp>
    </p:spTree>
    <p:extLst>
      <p:ext uri="{BB962C8B-B14F-4D97-AF65-F5344CB8AC3E}">
        <p14:creationId xmlns:p14="http://schemas.microsoft.com/office/powerpoint/2010/main" val="25896515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3"/>
          <p:cNvPicPr>
            <a:picLocks noChangeAspect="1" noChangeArrowheads="1"/>
          </p:cNvPicPr>
          <p:nvPr/>
        </p:nvPicPr>
        <p:blipFill>
          <a:blip r:embed="rId3"/>
          <a:srcRect/>
          <a:stretch>
            <a:fillRect/>
          </a:stretch>
        </p:blipFill>
        <p:spPr bwMode="auto">
          <a:xfrm>
            <a:off x="3005138" y="3505200"/>
            <a:ext cx="2543175" cy="3124200"/>
          </a:xfrm>
          <a:prstGeom prst="rect">
            <a:avLst/>
          </a:prstGeom>
          <a:noFill/>
          <a:ln w="9525">
            <a:noFill/>
            <a:miter lim="800000"/>
            <a:headEnd/>
            <a:tailEnd/>
          </a:ln>
        </p:spPr>
      </p:pic>
      <p:sp>
        <p:nvSpPr>
          <p:cNvPr id="49155" name="AutoShape 4"/>
          <p:cNvSpPr>
            <a:spLocks noChangeArrowheads="1"/>
          </p:cNvSpPr>
          <p:nvPr/>
        </p:nvSpPr>
        <p:spPr bwMode="auto">
          <a:xfrm rot="5400000" flipH="1">
            <a:off x="3943350" y="1924050"/>
            <a:ext cx="769938" cy="427038"/>
          </a:xfrm>
          <a:prstGeom prst="rightArrow">
            <a:avLst>
              <a:gd name="adj1" fmla="val 50000"/>
              <a:gd name="adj2" fmla="val 45074"/>
            </a:avLst>
          </a:prstGeom>
          <a:solidFill>
            <a:srgbClr val="FFFFFF"/>
          </a:solidFill>
          <a:ln w="9525">
            <a:solidFill>
              <a:srgbClr val="FF0000"/>
            </a:solidFill>
            <a:miter lim="800000"/>
            <a:headEnd/>
            <a:tailEnd/>
          </a:ln>
        </p:spPr>
        <p:txBody>
          <a:bodyPr rot="10800000" vert="eaVert"/>
          <a:lstStyle/>
          <a:p>
            <a:pPr algn="ctr" eaLnBrk="0" hangingPunct="0">
              <a:lnSpc>
                <a:spcPct val="90000"/>
              </a:lnSpc>
              <a:spcBef>
                <a:spcPct val="30000"/>
              </a:spcBef>
              <a:buClr>
                <a:srgbClr val="0000FF"/>
              </a:buClr>
              <a:buSzPct val="70000"/>
              <a:buFont typeface="Monotype Sorts" pitchFamily="2" charset="2"/>
              <a:buBlip>
                <a:blip r:embed="rId4"/>
              </a:buBlip>
            </a:pPr>
            <a:endParaRPr lang="it-IT" altLang="en-US" sz="2000">
              <a:solidFill>
                <a:srgbClr val="000000"/>
              </a:solidFill>
              <a:latin typeface="ZurichCnBT" charset="0"/>
            </a:endParaRPr>
          </a:p>
        </p:txBody>
      </p:sp>
      <p:grpSp>
        <p:nvGrpSpPr>
          <p:cNvPr id="49156" name="Group 5"/>
          <p:cNvGrpSpPr>
            <a:grpSpLocks/>
          </p:cNvGrpSpPr>
          <p:nvPr/>
        </p:nvGrpSpPr>
        <p:grpSpPr bwMode="auto">
          <a:xfrm>
            <a:off x="3276600" y="6248400"/>
            <a:ext cx="4224338" cy="409575"/>
            <a:chOff x="331" y="864"/>
            <a:chExt cx="2661" cy="258"/>
          </a:xfrm>
        </p:grpSpPr>
        <p:grpSp>
          <p:nvGrpSpPr>
            <p:cNvPr id="49201" name="Group 6"/>
            <p:cNvGrpSpPr>
              <a:grpSpLocks/>
            </p:cNvGrpSpPr>
            <p:nvPr/>
          </p:nvGrpSpPr>
          <p:grpSpPr bwMode="auto">
            <a:xfrm>
              <a:off x="331" y="870"/>
              <a:ext cx="437" cy="252"/>
              <a:chOff x="1411" y="3341"/>
              <a:chExt cx="9015" cy="6015"/>
            </a:xfrm>
          </p:grpSpPr>
          <p:sp>
            <p:nvSpPr>
              <p:cNvPr id="49302" name="Freeform 7"/>
              <p:cNvSpPr>
                <a:spLocks/>
              </p:cNvSpPr>
              <p:nvPr/>
            </p:nvSpPr>
            <p:spPr bwMode="auto">
              <a:xfrm>
                <a:off x="1411" y="3341"/>
                <a:ext cx="9015" cy="6015"/>
              </a:xfrm>
              <a:custGeom>
                <a:avLst/>
                <a:gdLst>
                  <a:gd name="T0" fmla="*/ 5281 w 9015"/>
                  <a:gd name="T1" fmla="*/ 5625 h 6015"/>
                  <a:gd name="T2" fmla="*/ 4531 w 9015"/>
                  <a:gd name="T3" fmla="*/ 5295 h 6015"/>
                  <a:gd name="T4" fmla="*/ 4065 w 9015"/>
                  <a:gd name="T5" fmla="*/ 5145 h 6015"/>
                  <a:gd name="T6" fmla="*/ 3556 w 9015"/>
                  <a:gd name="T7" fmla="*/ 4995 h 6015"/>
                  <a:gd name="T8" fmla="*/ 3060 w 9015"/>
                  <a:gd name="T9" fmla="*/ 4860 h 6015"/>
                  <a:gd name="T10" fmla="*/ 2476 w 9015"/>
                  <a:gd name="T11" fmla="*/ 4725 h 6015"/>
                  <a:gd name="T12" fmla="*/ 2055 w 9015"/>
                  <a:gd name="T13" fmla="*/ 4666 h 6015"/>
                  <a:gd name="T14" fmla="*/ 1545 w 9015"/>
                  <a:gd name="T15" fmla="*/ 4620 h 6015"/>
                  <a:gd name="T16" fmla="*/ 1005 w 9015"/>
                  <a:gd name="T17" fmla="*/ 4620 h 6015"/>
                  <a:gd name="T18" fmla="*/ 601 w 9015"/>
                  <a:gd name="T19" fmla="*/ 4694 h 6015"/>
                  <a:gd name="T20" fmla="*/ 210 w 9015"/>
                  <a:gd name="T21" fmla="*/ 4800 h 6015"/>
                  <a:gd name="T22" fmla="*/ 0 w 9015"/>
                  <a:gd name="T23" fmla="*/ 4815 h 6015"/>
                  <a:gd name="T24" fmla="*/ 0 w 9015"/>
                  <a:gd name="T25" fmla="*/ 4575 h 6015"/>
                  <a:gd name="T26" fmla="*/ 30 w 9015"/>
                  <a:gd name="T27" fmla="*/ 4500 h 6015"/>
                  <a:gd name="T28" fmla="*/ 315 w 9015"/>
                  <a:gd name="T29" fmla="*/ 4381 h 6015"/>
                  <a:gd name="T30" fmla="*/ 360 w 9015"/>
                  <a:gd name="T31" fmla="*/ 4201 h 6015"/>
                  <a:gd name="T32" fmla="*/ 435 w 9015"/>
                  <a:gd name="T33" fmla="*/ 3780 h 6015"/>
                  <a:gd name="T34" fmla="*/ 495 w 9015"/>
                  <a:gd name="T35" fmla="*/ 3420 h 6015"/>
                  <a:gd name="T36" fmla="*/ 554 w 9015"/>
                  <a:gd name="T37" fmla="*/ 2955 h 6015"/>
                  <a:gd name="T38" fmla="*/ 690 w 9015"/>
                  <a:gd name="T39" fmla="*/ 2280 h 6015"/>
                  <a:gd name="T40" fmla="*/ 855 w 9015"/>
                  <a:gd name="T41" fmla="*/ 1875 h 6015"/>
                  <a:gd name="T42" fmla="*/ 1064 w 9015"/>
                  <a:gd name="T43" fmla="*/ 1515 h 6015"/>
                  <a:gd name="T44" fmla="*/ 1424 w 9015"/>
                  <a:gd name="T45" fmla="*/ 1080 h 6015"/>
                  <a:gd name="T46" fmla="*/ 2055 w 9015"/>
                  <a:gd name="T47" fmla="*/ 526 h 6015"/>
                  <a:gd name="T48" fmla="*/ 2850 w 9015"/>
                  <a:gd name="T49" fmla="*/ 194 h 6015"/>
                  <a:gd name="T50" fmla="*/ 3630 w 9015"/>
                  <a:gd name="T51" fmla="*/ 30 h 6015"/>
                  <a:gd name="T52" fmla="*/ 4650 w 9015"/>
                  <a:gd name="T53" fmla="*/ 14 h 6015"/>
                  <a:gd name="T54" fmla="*/ 5205 w 9015"/>
                  <a:gd name="T55" fmla="*/ 91 h 6015"/>
                  <a:gd name="T56" fmla="*/ 5670 w 9015"/>
                  <a:gd name="T57" fmla="*/ 225 h 6015"/>
                  <a:gd name="T58" fmla="*/ 6151 w 9015"/>
                  <a:gd name="T59" fmla="*/ 405 h 6015"/>
                  <a:gd name="T60" fmla="*/ 6930 w 9015"/>
                  <a:gd name="T61" fmla="*/ 930 h 6015"/>
                  <a:gd name="T62" fmla="*/ 7411 w 9015"/>
                  <a:gd name="T63" fmla="*/ 1470 h 6015"/>
                  <a:gd name="T64" fmla="*/ 7680 w 9015"/>
                  <a:gd name="T65" fmla="*/ 1891 h 6015"/>
                  <a:gd name="T66" fmla="*/ 7981 w 9015"/>
                  <a:gd name="T67" fmla="*/ 2640 h 6015"/>
                  <a:gd name="T68" fmla="*/ 8085 w 9015"/>
                  <a:gd name="T69" fmla="*/ 3135 h 6015"/>
                  <a:gd name="T70" fmla="*/ 8131 w 9015"/>
                  <a:gd name="T71" fmla="*/ 3586 h 6015"/>
                  <a:gd name="T72" fmla="*/ 8190 w 9015"/>
                  <a:gd name="T73" fmla="*/ 4110 h 6015"/>
                  <a:gd name="T74" fmla="*/ 8265 w 9015"/>
                  <a:gd name="T75" fmla="*/ 4260 h 6015"/>
                  <a:gd name="T76" fmla="*/ 8505 w 9015"/>
                  <a:gd name="T77" fmla="*/ 4514 h 6015"/>
                  <a:gd name="T78" fmla="*/ 8926 w 9015"/>
                  <a:gd name="T79" fmla="*/ 4800 h 6015"/>
                  <a:gd name="T80" fmla="*/ 9001 w 9015"/>
                  <a:gd name="T81" fmla="*/ 4905 h 6015"/>
                  <a:gd name="T82" fmla="*/ 9001 w 9015"/>
                  <a:gd name="T83" fmla="*/ 5010 h 6015"/>
                  <a:gd name="T84" fmla="*/ 8970 w 9015"/>
                  <a:gd name="T85" fmla="*/ 5040 h 6015"/>
                  <a:gd name="T86" fmla="*/ 8535 w 9015"/>
                  <a:gd name="T87" fmla="*/ 4995 h 6015"/>
                  <a:gd name="T88" fmla="*/ 8131 w 9015"/>
                  <a:gd name="T89" fmla="*/ 5115 h 6015"/>
                  <a:gd name="T90" fmla="*/ 7710 w 9015"/>
                  <a:gd name="T91" fmla="*/ 5325 h 6015"/>
                  <a:gd name="T92" fmla="*/ 7290 w 9015"/>
                  <a:gd name="T93" fmla="*/ 5580 h 6015"/>
                  <a:gd name="T94" fmla="*/ 6871 w 9015"/>
                  <a:gd name="T95" fmla="*/ 5835 h 6015"/>
                  <a:gd name="T96" fmla="*/ 6480 w 9015"/>
                  <a:gd name="T97" fmla="*/ 6001 h 6015"/>
                  <a:gd name="T98" fmla="*/ 6240 w 9015"/>
                  <a:gd name="T99" fmla="*/ 6015 h 6015"/>
                  <a:gd name="T100" fmla="*/ 5971 w 9015"/>
                  <a:gd name="T101" fmla="*/ 5940 h 601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15"/>
                  <a:gd name="T154" fmla="*/ 0 h 6015"/>
                  <a:gd name="T155" fmla="*/ 9015 w 9015"/>
                  <a:gd name="T156" fmla="*/ 6015 h 601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15" h="6015">
                    <a:moveTo>
                      <a:pt x="5775" y="5865"/>
                    </a:moveTo>
                    <a:lnTo>
                      <a:pt x="5281" y="5625"/>
                    </a:lnTo>
                    <a:lnTo>
                      <a:pt x="4935" y="5461"/>
                    </a:lnTo>
                    <a:lnTo>
                      <a:pt x="4531" y="5295"/>
                    </a:lnTo>
                    <a:lnTo>
                      <a:pt x="4276" y="5206"/>
                    </a:lnTo>
                    <a:lnTo>
                      <a:pt x="4065" y="5145"/>
                    </a:lnTo>
                    <a:lnTo>
                      <a:pt x="3870" y="5085"/>
                    </a:lnTo>
                    <a:lnTo>
                      <a:pt x="3556" y="4995"/>
                    </a:lnTo>
                    <a:lnTo>
                      <a:pt x="3345" y="4951"/>
                    </a:lnTo>
                    <a:lnTo>
                      <a:pt x="3060" y="4860"/>
                    </a:lnTo>
                    <a:lnTo>
                      <a:pt x="2656" y="4755"/>
                    </a:lnTo>
                    <a:lnTo>
                      <a:pt x="2476" y="4725"/>
                    </a:lnTo>
                    <a:lnTo>
                      <a:pt x="2265" y="4694"/>
                    </a:lnTo>
                    <a:lnTo>
                      <a:pt x="2055" y="4666"/>
                    </a:lnTo>
                    <a:lnTo>
                      <a:pt x="1861" y="4635"/>
                    </a:lnTo>
                    <a:lnTo>
                      <a:pt x="1545" y="4620"/>
                    </a:lnTo>
                    <a:lnTo>
                      <a:pt x="1349" y="4620"/>
                    </a:lnTo>
                    <a:lnTo>
                      <a:pt x="1005" y="4620"/>
                    </a:lnTo>
                    <a:lnTo>
                      <a:pt x="809" y="4650"/>
                    </a:lnTo>
                    <a:lnTo>
                      <a:pt x="601" y="4694"/>
                    </a:lnTo>
                    <a:lnTo>
                      <a:pt x="421" y="4741"/>
                    </a:lnTo>
                    <a:lnTo>
                      <a:pt x="210" y="4800"/>
                    </a:lnTo>
                    <a:lnTo>
                      <a:pt x="30" y="4846"/>
                    </a:lnTo>
                    <a:lnTo>
                      <a:pt x="0" y="4815"/>
                    </a:lnTo>
                    <a:lnTo>
                      <a:pt x="0" y="4771"/>
                    </a:lnTo>
                    <a:lnTo>
                      <a:pt x="0" y="4575"/>
                    </a:lnTo>
                    <a:lnTo>
                      <a:pt x="0" y="4530"/>
                    </a:lnTo>
                    <a:lnTo>
                      <a:pt x="30" y="4500"/>
                    </a:lnTo>
                    <a:lnTo>
                      <a:pt x="285" y="4425"/>
                    </a:lnTo>
                    <a:lnTo>
                      <a:pt x="315" y="4381"/>
                    </a:lnTo>
                    <a:lnTo>
                      <a:pt x="344" y="4320"/>
                    </a:lnTo>
                    <a:lnTo>
                      <a:pt x="360" y="4201"/>
                    </a:lnTo>
                    <a:lnTo>
                      <a:pt x="405" y="3990"/>
                    </a:lnTo>
                    <a:lnTo>
                      <a:pt x="435" y="3780"/>
                    </a:lnTo>
                    <a:lnTo>
                      <a:pt x="449" y="3661"/>
                    </a:lnTo>
                    <a:lnTo>
                      <a:pt x="495" y="3420"/>
                    </a:lnTo>
                    <a:lnTo>
                      <a:pt x="524" y="3151"/>
                    </a:lnTo>
                    <a:lnTo>
                      <a:pt x="554" y="2955"/>
                    </a:lnTo>
                    <a:lnTo>
                      <a:pt x="645" y="2506"/>
                    </a:lnTo>
                    <a:lnTo>
                      <a:pt x="690" y="2280"/>
                    </a:lnTo>
                    <a:lnTo>
                      <a:pt x="765" y="2055"/>
                    </a:lnTo>
                    <a:lnTo>
                      <a:pt x="855" y="1875"/>
                    </a:lnTo>
                    <a:lnTo>
                      <a:pt x="961" y="1681"/>
                    </a:lnTo>
                    <a:lnTo>
                      <a:pt x="1064" y="1515"/>
                    </a:lnTo>
                    <a:lnTo>
                      <a:pt x="1169" y="1365"/>
                    </a:lnTo>
                    <a:lnTo>
                      <a:pt x="1424" y="1080"/>
                    </a:lnTo>
                    <a:lnTo>
                      <a:pt x="1709" y="795"/>
                    </a:lnTo>
                    <a:lnTo>
                      <a:pt x="2055" y="526"/>
                    </a:lnTo>
                    <a:lnTo>
                      <a:pt x="2445" y="330"/>
                    </a:lnTo>
                    <a:lnTo>
                      <a:pt x="2850" y="194"/>
                    </a:lnTo>
                    <a:lnTo>
                      <a:pt x="3255" y="91"/>
                    </a:lnTo>
                    <a:lnTo>
                      <a:pt x="3630" y="30"/>
                    </a:lnTo>
                    <a:lnTo>
                      <a:pt x="4335" y="0"/>
                    </a:lnTo>
                    <a:lnTo>
                      <a:pt x="4650" y="14"/>
                    </a:lnTo>
                    <a:lnTo>
                      <a:pt x="4950" y="60"/>
                    </a:lnTo>
                    <a:lnTo>
                      <a:pt x="5205" y="91"/>
                    </a:lnTo>
                    <a:lnTo>
                      <a:pt x="5445" y="166"/>
                    </a:lnTo>
                    <a:lnTo>
                      <a:pt x="5670" y="225"/>
                    </a:lnTo>
                    <a:lnTo>
                      <a:pt x="5866" y="285"/>
                    </a:lnTo>
                    <a:lnTo>
                      <a:pt x="6151" y="405"/>
                    </a:lnTo>
                    <a:lnTo>
                      <a:pt x="6645" y="690"/>
                    </a:lnTo>
                    <a:lnTo>
                      <a:pt x="6930" y="930"/>
                    </a:lnTo>
                    <a:lnTo>
                      <a:pt x="7185" y="1185"/>
                    </a:lnTo>
                    <a:lnTo>
                      <a:pt x="7411" y="1470"/>
                    </a:lnTo>
                    <a:lnTo>
                      <a:pt x="7530" y="1650"/>
                    </a:lnTo>
                    <a:lnTo>
                      <a:pt x="7680" y="1891"/>
                    </a:lnTo>
                    <a:lnTo>
                      <a:pt x="7890" y="2354"/>
                    </a:lnTo>
                    <a:lnTo>
                      <a:pt x="7981" y="2640"/>
                    </a:lnTo>
                    <a:lnTo>
                      <a:pt x="8040" y="2894"/>
                    </a:lnTo>
                    <a:lnTo>
                      <a:pt x="8085" y="3135"/>
                    </a:lnTo>
                    <a:lnTo>
                      <a:pt x="8101" y="3360"/>
                    </a:lnTo>
                    <a:lnTo>
                      <a:pt x="8131" y="3586"/>
                    </a:lnTo>
                    <a:lnTo>
                      <a:pt x="8145" y="3841"/>
                    </a:lnTo>
                    <a:lnTo>
                      <a:pt x="8190" y="4110"/>
                    </a:lnTo>
                    <a:lnTo>
                      <a:pt x="8220" y="4185"/>
                    </a:lnTo>
                    <a:lnTo>
                      <a:pt x="8265" y="4260"/>
                    </a:lnTo>
                    <a:lnTo>
                      <a:pt x="8341" y="4365"/>
                    </a:lnTo>
                    <a:lnTo>
                      <a:pt x="8505" y="4514"/>
                    </a:lnTo>
                    <a:lnTo>
                      <a:pt x="8685" y="4650"/>
                    </a:lnTo>
                    <a:lnTo>
                      <a:pt x="8926" y="4800"/>
                    </a:lnTo>
                    <a:lnTo>
                      <a:pt x="8970" y="4846"/>
                    </a:lnTo>
                    <a:lnTo>
                      <a:pt x="9001" y="4905"/>
                    </a:lnTo>
                    <a:lnTo>
                      <a:pt x="9015" y="4965"/>
                    </a:lnTo>
                    <a:lnTo>
                      <a:pt x="9001" y="5010"/>
                    </a:lnTo>
                    <a:lnTo>
                      <a:pt x="8970" y="5040"/>
                    </a:lnTo>
                    <a:lnTo>
                      <a:pt x="8730" y="4995"/>
                    </a:lnTo>
                    <a:lnTo>
                      <a:pt x="8535" y="4995"/>
                    </a:lnTo>
                    <a:lnTo>
                      <a:pt x="8341" y="5040"/>
                    </a:lnTo>
                    <a:lnTo>
                      <a:pt x="8131" y="5115"/>
                    </a:lnTo>
                    <a:lnTo>
                      <a:pt x="7921" y="5206"/>
                    </a:lnTo>
                    <a:lnTo>
                      <a:pt x="7710" y="5325"/>
                    </a:lnTo>
                    <a:lnTo>
                      <a:pt x="7500" y="5461"/>
                    </a:lnTo>
                    <a:lnTo>
                      <a:pt x="7290" y="5580"/>
                    </a:lnTo>
                    <a:lnTo>
                      <a:pt x="7065" y="5715"/>
                    </a:lnTo>
                    <a:lnTo>
                      <a:pt x="6871" y="5835"/>
                    </a:lnTo>
                    <a:lnTo>
                      <a:pt x="6660" y="5940"/>
                    </a:lnTo>
                    <a:lnTo>
                      <a:pt x="6480" y="6001"/>
                    </a:lnTo>
                    <a:lnTo>
                      <a:pt x="6345" y="6001"/>
                    </a:lnTo>
                    <a:lnTo>
                      <a:pt x="6240" y="6015"/>
                    </a:lnTo>
                    <a:lnTo>
                      <a:pt x="6135" y="5985"/>
                    </a:lnTo>
                    <a:lnTo>
                      <a:pt x="5971" y="5940"/>
                    </a:lnTo>
                    <a:lnTo>
                      <a:pt x="5775" y="5865"/>
                    </a:lnTo>
                    <a:close/>
                  </a:path>
                </a:pathLst>
              </a:custGeom>
              <a:solidFill>
                <a:srgbClr val="00CC00"/>
              </a:solidFill>
              <a:ln w="9525">
                <a:noFill/>
                <a:round/>
                <a:headEnd/>
                <a:tailEnd/>
              </a:ln>
            </p:spPr>
            <p:txBody>
              <a:bodyPr/>
              <a:lstStyle/>
              <a:p>
                <a:endParaRPr lang="en-US">
                  <a:solidFill>
                    <a:srgbClr val="000000"/>
                  </a:solidFill>
                </a:endParaRPr>
              </a:p>
            </p:txBody>
          </p:sp>
          <p:sp>
            <p:nvSpPr>
              <p:cNvPr id="49303" name="Freeform 8"/>
              <p:cNvSpPr>
                <a:spLocks/>
              </p:cNvSpPr>
              <p:nvPr/>
            </p:nvSpPr>
            <p:spPr bwMode="auto">
              <a:xfrm>
                <a:off x="1411" y="3341"/>
                <a:ext cx="9015" cy="6015"/>
              </a:xfrm>
              <a:custGeom>
                <a:avLst/>
                <a:gdLst>
                  <a:gd name="T0" fmla="*/ 5281 w 9015"/>
                  <a:gd name="T1" fmla="*/ 5625 h 6015"/>
                  <a:gd name="T2" fmla="*/ 4531 w 9015"/>
                  <a:gd name="T3" fmla="*/ 5295 h 6015"/>
                  <a:gd name="T4" fmla="*/ 4065 w 9015"/>
                  <a:gd name="T5" fmla="*/ 5145 h 6015"/>
                  <a:gd name="T6" fmla="*/ 3556 w 9015"/>
                  <a:gd name="T7" fmla="*/ 4995 h 6015"/>
                  <a:gd name="T8" fmla="*/ 3060 w 9015"/>
                  <a:gd name="T9" fmla="*/ 4860 h 6015"/>
                  <a:gd name="T10" fmla="*/ 2476 w 9015"/>
                  <a:gd name="T11" fmla="*/ 4725 h 6015"/>
                  <a:gd name="T12" fmla="*/ 2055 w 9015"/>
                  <a:gd name="T13" fmla="*/ 4666 h 6015"/>
                  <a:gd name="T14" fmla="*/ 1545 w 9015"/>
                  <a:gd name="T15" fmla="*/ 4620 h 6015"/>
                  <a:gd name="T16" fmla="*/ 1005 w 9015"/>
                  <a:gd name="T17" fmla="*/ 4620 h 6015"/>
                  <a:gd name="T18" fmla="*/ 601 w 9015"/>
                  <a:gd name="T19" fmla="*/ 4694 h 6015"/>
                  <a:gd name="T20" fmla="*/ 210 w 9015"/>
                  <a:gd name="T21" fmla="*/ 4800 h 6015"/>
                  <a:gd name="T22" fmla="*/ 0 w 9015"/>
                  <a:gd name="T23" fmla="*/ 4815 h 6015"/>
                  <a:gd name="T24" fmla="*/ 0 w 9015"/>
                  <a:gd name="T25" fmla="*/ 4575 h 6015"/>
                  <a:gd name="T26" fmla="*/ 30 w 9015"/>
                  <a:gd name="T27" fmla="*/ 4500 h 6015"/>
                  <a:gd name="T28" fmla="*/ 315 w 9015"/>
                  <a:gd name="T29" fmla="*/ 4381 h 6015"/>
                  <a:gd name="T30" fmla="*/ 360 w 9015"/>
                  <a:gd name="T31" fmla="*/ 4201 h 6015"/>
                  <a:gd name="T32" fmla="*/ 435 w 9015"/>
                  <a:gd name="T33" fmla="*/ 3780 h 6015"/>
                  <a:gd name="T34" fmla="*/ 495 w 9015"/>
                  <a:gd name="T35" fmla="*/ 3420 h 6015"/>
                  <a:gd name="T36" fmla="*/ 554 w 9015"/>
                  <a:gd name="T37" fmla="*/ 2955 h 6015"/>
                  <a:gd name="T38" fmla="*/ 690 w 9015"/>
                  <a:gd name="T39" fmla="*/ 2280 h 6015"/>
                  <a:gd name="T40" fmla="*/ 855 w 9015"/>
                  <a:gd name="T41" fmla="*/ 1875 h 6015"/>
                  <a:gd name="T42" fmla="*/ 1064 w 9015"/>
                  <a:gd name="T43" fmla="*/ 1515 h 6015"/>
                  <a:gd name="T44" fmla="*/ 1424 w 9015"/>
                  <a:gd name="T45" fmla="*/ 1080 h 6015"/>
                  <a:gd name="T46" fmla="*/ 2055 w 9015"/>
                  <a:gd name="T47" fmla="*/ 526 h 6015"/>
                  <a:gd name="T48" fmla="*/ 2850 w 9015"/>
                  <a:gd name="T49" fmla="*/ 194 h 6015"/>
                  <a:gd name="T50" fmla="*/ 3630 w 9015"/>
                  <a:gd name="T51" fmla="*/ 30 h 6015"/>
                  <a:gd name="T52" fmla="*/ 4650 w 9015"/>
                  <a:gd name="T53" fmla="*/ 14 h 6015"/>
                  <a:gd name="T54" fmla="*/ 5205 w 9015"/>
                  <a:gd name="T55" fmla="*/ 91 h 6015"/>
                  <a:gd name="T56" fmla="*/ 5670 w 9015"/>
                  <a:gd name="T57" fmla="*/ 225 h 6015"/>
                  <a:gd name="T58" fmla="*/ 6151 w 9015"/>
                  <a:gd name="T59" fmla="*/ 405 h 6015"/>
                  <a:gd name="T60" fmla="*/ 6930 w 9015"/>
                  <a:gd name="T61" fmla="*/ 930 h 6015"/>
                  <a:gd name="T62" fmla="*/ 7411 w 9015"/>
                  <a:gd name="T63" fmla="*/ 1470 h 6015"/>
                  <a:gd name="T64" fmla="*/ 7680 w 9015"/>
                  <a:gd name="T65" fmla="*/ 1891 h 6015"/>
                  <a:gd name="T66" fmla="*/ 7981 w 9015"/>
                  <a:gd name="T67" fmla="*/ 2640 h 6015"/>
                  <a:gd name="T68" fmla="*/ 8085 w 9015"/>
                  <a:gd name="T69" fmla="*/ 3135 h 6015"/>
                  <a:gd name="T70" fmla="*/ 8131 w 9015"/>
                  <a:gd name="T71" fmla="*/ 3586 h 6015"/>
                  <a:gd name="T72" fmla="*/ 8190 w 9015"/>
                  <a:gd name="T73" fmla="*/ 4110 h 6015"/>
                  <a:gd name="T74" fmla="*/ 8265 w 9015"/>
                  <a:gd name="T75" fmla="*/ 4260 h 6015"/>
                  <a:gd name="T76" fmla="*/ 8505 w 9015"/>
                  <a:gd name="T77" fmla="*/ 4514 h 6015"/>
                  <a:gd name="T78" fmla="*/ 8926 w 9015"/>
                  <a:gd name="T79" fmla="*/ 4800 h 6015"/>
                  <a:gd name="T80" fmla="*/ 9001 w 9015"/>
                  <a:gd name="T81" fmla="*/ 4905 h 6015"/>
                  <a:gd name="T82" fmla="*/ 9001 w 9015"/>
                  <a:gd name="T83" fmla="*/ 5010 h 6015"/>
                  <a:gd name="T84" fmla="*/ 8970 w 9015"/>
                  <a:gd name="T85" fmla="*/ 5040 h 6015"/>
                  <a:gd name="T86" fmla="*/ 8535 w 9015"/>
                  <a:gd name="T87" fmla="*/ 4995 h 6015"/>
                  <a:gd name="T88" fmla="*/ 8131 w 9015"/>
                  <a:gd name="T89" fmla="*/ 5115 h 6015"/>
                  <a:gd name="T90" fmla="*/ 7710 w 9015"/>
                  <a:gd name="T91" fmla="*/ 5325 h 6015"/>
                  <a:gd name="T92" fmla="*/ 7290 w 9015"/>
                  <a:gd name="T93" fmla="*/ 5580 h 6015"/>
                  <a:gd name="T94" fmla="*/ 6871 w 9015"/>
                  <a:gd name="T95" fmla="*/ 5835 h 6015"/>
                  <a:gd name="T96" fmla="*/ 6480 w 9015"/>
                  <a:gd name="T97" fmla="*/ 6001 h 6015"/>
                  <a:gd name="T98" fmla="*/ 6240 w 9015"/>
                  <a:gd name="T99" fmla="*/ 6015 h 6015"/>
                  <a:gd name="T100" fmla="*/ 5971 w 9015"/>
                  <a:gd name="T101" fmla="*/ 5940 h 601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15"/>
                  <a:gd name="T154" fmla="*/ 0 h 6015"/>
                  <a:gd name="T155" fmla="*/ 9015 w 9015"/>
                  <a:gd name="T156" fmla="*/ 6015 h 601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15" h="6015">
                    <a:moveTo>
                      <a:pt x="5775" y="5865"/>
                    </a:moveTo>
                    <a:lnTo>
                      <a:pt x="5281" y="5625"/>
                    </a:lnTo>
                    <a:lnTo>
                      <a:pt x="4935" y="5461"/>
                    </a:lnTo>
                    <a:lnTo>
                      <a:pt x="4531" y="5295"/>
                    </a:lnTo>
                    <a:lnTo>
                      <a:pt x="4276" y="5206"/>
                    </a:lnTo>
                    <a:lnTo>
                      <a:pt x="4065" y="5145"/>
                    </a:lnTo>
                    <a:lnTo>
                      <a:pt x="3870" y="5085"/>
                    </a:lnTo>
                    <a:lnTo>
                      <a:pt x="3556" y="4995"/>
                    </a:lnTo>
                    <a:lnTo>
                      <a:pt x="3345" y="4951"/>
                    </a:lnTo>
                    <a:lnTo>
                      <a:pt x="3060" y="4860"/>
                    </a:lnTo>
                    <a:lnTo>
                      <a:pt x="2656" y="4755"/>
                    </a:lnTo>
                    <a:lnTo>
                      <a:pt x="2476" y="4725"/>
                    </a:lnTo>
                    <a:lnTo>
                      <a:pt x="2265" y="4694"/>
                    </a:lnTo>
                    <a:lnTo>
                      <a:pt x="2055" y="4666"/>
                    </a:lnTo>
                    <a:lnTo>
                      <a:pt x="1861" y="4635"/>
                    </a:lnTo>
                    <a:lnTo>
                      <a:pt x="1545" y="4620"/>
                    </a:lnTo>
                    <a:lnTo>
                      <a:pt x="1349" y="4620"/>
                    </a:lnTo>
                    <a:lnTo>
                      <a:pt x="1005" y="4620"/>
                    </a:lnTo>
                    <a:lnTo>
                      <a:pt x="809" y="4650"/>
                    </a:lnTo>
                    <a:lnTo>
                      <a:pt x="601" y="4694"/>
                    </a:lnTo>
                    <a:lnTo>
                      <a:pt x="421" y="4741"/>
                    </a:lnTo>
                    <a:lnTo>
                      <a:pt x="210" y="4800"/>
                    </a:lnTo>
                    <a:lnTo>
                      <a:pt x="30" y="4846"/>
                    </a:lnTo>
                    <a:lnTo>
                      <a:pt x="0" y="4815"/>
                    </a:lnTo>
                    <a:lnTo>
                      <a:pt x="0" y="4771"/>
                    </a:lnTo>
                    <a:lnTo>
                      <a:pt x="0" y="4575"/>
                    </a:lnTo>
                    <a:lnTo>
                      <a:pt x="0" y="4530"/>
                    </a:lnTo>
                    <a:lnTo>
                      <a:pt x="30" y="4500"/>
                    </a:lnTo>
                    <a:lnTo>
                      <a:pt x="285" y="4425"/>
                    </a:lnTo>
                    <a:lnTo>
                      <a:pt x="315" y="4381"/>
                    </a:lnTo>
                    <a:lnTo>
                      <a:pt x="344" y="4320"/>
                    </a:lnTo>
                    <a:lnTo>
                      <a:pt x="360" y="4201"/>
                    </a:lnTo>
                    <a:lnTo>
                      <a:pt x="405" y="3990"/>
                    </a:lnTo>
                    <a:lnTo>
                      <a:pt x="435" y="3780"/>
                    </a:lnTo>
                    <a:lnTo>
                      <a:pt x="449" y="3661"/>
                    </a:lnTo>
                    <a:lnTo>
                      <a:pt x="495" y="3420"/>
                    </a:lnTo>
                    <a:lnTo>
                      <a:pt x="524" y="3151"/>
                    </a:lnTo>
                    <a:lnTo>
                      <a:pt x="554" y="2955"/>
                    </a:lnTo>
                    <a:lnTo>
                      <a:pt x="645" y="2506"/>
                    </a:lnTo>
                    <a:lnTo>
                      <a:pt x="690" y="2280"/>
                    </a:lnTo>
                    <a:lnTo>
                      <a:pt x="765" y="2055"/>
                    </a:lnTo>
                    <a:lnTo>
                      <a:pt x="855" y="1875"/>
                    </a:lnTo>
                    <a:lnTo>
                      <a:pt x="961" y="1681"/>
                    </a:lnTo>
                    <a:lnTo>
                      <a:pt x="1064" y="1515"/>
                    </a:lnTo>
                    <a:lnTo>
                      <a:pt x="1169" y="1365"/>
                    </a:lnTo>
                    <a:lnTo>
                      <a:pt x="1424" y="1080"/>
                    </a:lnTo>
                    <a:lnTo>
                      <a:pt x="1709" y="795"/>
                    </a:lnTo>
                    <a:lnTo>
                      <a:pt x="2055" y="526"/>
                    </a:lnTo>
                    <a:lnTo>
                      <a:pt x="2445" y="330"/>
                    </a:lnTo>
                    <a:lnTo>
                      <a:pt x="2850" y="194"/>
                    </a:lnTo>
                    <a:lnTo>
                      <a:pt x="3255" y="91"/>
                    </a:lnTo>
                    <a:lnTo>
                      <a:pt x="3630" y="30"/>
                    </a:lnTo>
                    <a:lnTo>
                      <a:pt x="4335" y="0"/>
                    </a:lnTo>
                    <a:lnTo>
                      <a:pt x="4650" y="14"/>
                    </a:lnTo>
                    <a:lnTo>
                      <a:pt x="4950" y="60"/>
                    </a:lnTo>
                    <a:lnTo>
                      <a:pt x="5205" y="91"/>
                    </a:lnTo>
                    <a:lnTo>
                      <a:pt x="5445" y="166"/>
                    </a:lnTo>
                    <a:lnTo>
                      <a:pt x="5670" y="225"/>
                    </a:lnTo>
                    <a:lnTo>
                      <a:pt x="5866" y="285"/>
                    </a:lnTo>
                    <a:lnTo>
                      <a:pt x="6151" y="405"/>
                    </a:lnTo>
                    <a:lnTo>
                      <a:pt x="6645" y="690"/>
                    </a:lnTo>
                    <a:lnTo>
                      <a:pt x="6930" y="930"/>
                    </a:lnTo>
                    <a:lnTo>
                      <a:pt x="7185" y="1185"/>
                    </a:lnTo>
                    <a:lnTo>
                      <a:pt x="7411" y="1470"/>
                    </a:lnTo>
                    <a:lnTo>
                      <a:pt x="7530" y="1650"/>
                    </a:lnTo>
                    <a:lnTo>
                      <a:pt x="7680" y="1891"/>
                    </a:lnTo>
                    <a:lnTo>
                      <a:pt x="7890" y="2354"/>
                    </a:lnTo>
                    <a:lnTo>
                      <a:pt x="7981" y="2640"/>
                    </a:lnTo>
                    <a:lnTo>
                      <a:pt x="8040" y="2894"/>
                    </a:lnTo>
                    <a:lnTo>
                      <a:pt x="8085" y="3135"/>
                    </a:lnTo>
                    <a:lnTo>
                      <a:pt x="8101" y="3360"/>
                    </a:lnTo>
                    <a:lnTo>
                      <a:pt x="8131" y="3586"/>
                    </a:lnTo>
                    <a:lnTo>
                      <a:pt x="8145" y="3841"/>
                    </a:lnTo>
                    <a:lnTo>
                      <a:pt x="8190" y="4110"/>
                    </a:lnTo>
                    <a:lnTo>
                      <a:pt x="8220" y="4185"/>
                    </a:lnTo>
                    <a:lnTo>
                      <a:pt x="8265" y="4260"/>
                    </a:lnTo>
                    <a:lnTo>
                      <a:pt x="8341" y="4365"/>
                    </a:lnTo>
                    <a:lnTo>
                      <a:pt x="8505" y="4514"/>
                    </a:lnTo>
                    <a:lnTo>
                      <a:pt x="8685" y="4650"/>
                    </a:lnTo>
                    <a:lnTo>
                      <a:pt x="8926" y="4800"/>
                    </a:lnTo>
                    <a:lnTo>
                      <a:pt x="8970" y="4846"/>
                    </a:lnTo>
                    <a:lnTo>
                      <a:pt x="9001" y="4905"/>
                    </a:lnTo>
                    <a:lnTo>
                      <a:pt x="9015" y="4965"/>
                    </a:lnTo>
                    <a:lnTo>
                      <a:pt x="9001" y="5010"/>
                    </a:lnTo>
                    <a:lnTo>
                      <a:pt x="8970" y="5040"/>
                    </a:lnTo>
                    <a:lnTo>
                      <a:pt x="8730" y="4995"/>
                    </a:lnTo>
                    <a:lnTo>
                      <a:pt x="8535" y="4995"/>
                    </a:lnTo>
                    <a:lnTo>
                      <a:pt x="8341" y="5040"/>
                    </a:lnTo>
                    <a:lnTo>
                      <a:pt x="8131" y="5115"/>
                    </a:lnTo>
                    <a:lnTo>
                      <a:pt x="7921" y="5206"/>
                    </a:lnTo>
                    <a:lnTo>
                      <a:pt x="7710" y="5325"/>
                    </a:lnTo>
                    <a:lnTo>
                      <a:pt x="7500" y="5461"/>
                    </a:lnTo>
                    <a:lnTo>
                      <a:pt x="7290" y="5580"/>
                    </a:lnTo>
                    <a:lnTo>
                      <a:pt x="7065" y="5715"/>
                    </a:lnTo>
                    <a:lnTo>
                      <a:pt x="6871" y="5835"/>
                    </a:lnTo>
                    <a:lnTo>
                      <a:pt x="6660" y="5940"/>
                    </a:lnTo>
                    <a:lnTo>
                      <a:pt x="6480" y="6001"/>
                    </a:lnTo>
                    <a:lnTo>
                      <a:pt x="6345" y="6001"/>
                    </a:lnTo>
                    <a:lnTo>
                      <a:pt x="6240" y="6015"/>
                    </a:lnTo>
                    <a:lnTo>
                      <a:pt x="6135" y="5985"/>
                    </a:lnTo>
                    <a:lnTo>
                      <a:pt x="5971" y="5940"/>
                    </a:lnTo>
                    <a:lnTo>
                      <a:pt x="5775" y="5865"/>
                    </a:lnTo>
                  </a:path>
                </a:pathLst>
              </a:custGeom>
              <a:solidFill>
                <a:srgbClr val="00CC00"/>
              </a:solidFill>
              <a:ln w="0">
                <a:solidFill>
                  <a:srgbClr val="000000"/>
                </a:solidFill>
                <a:round/>
                <a:headEnd/>
                <a:tailEnd/>
              </a:ln>
            </p:spPr>
            <p:txBody>
              <a:bodyPr/>
              <a:lstStyle/>
              <a:p>
                <a:endParaRPr lang="en-US">
                  <a:solidFill>
                    <a:srgbClr val="000000"/>
                  </a:solidFill>
                </a:endParaRPr>
              </a:p>
            </p:txBody>
          </p:sp>
          <p:sp>
            <p:nvSpPr>
              <p:cNvPr id="49304" name="Line 9"/>
              <p:cNvSpPr>
                <a:spLocks noChangeShapeType="1"/>
              </p:cNvSpPr>
              <p:nvPr/>
            </p:nvSpPr>
            <p:spPr bwMode="auto">
              <a:xfrm flipH="1">
                <a:off x="7336" y="4571"/>
                <a:ext cx="555" cy="16"/>
              </a:xfrm>
              <a:prstGeom prst="line">
                <a:avLst/>
              </a:prstGeom>
              <a:noFill/>
              <a:ln w="0">
                <a:solidFill>
                  <a:srgbClr val="000000"/>
                </a:solidFill>
                <a:round/>
                <a:headEnd/>
                <a:tailEnd/>
              </a:ln>
            </p:spPr>
            <p:txBody>
              <a:bodyPr/>
              <a:lstStyle/>
              <a:p>
                <a:endParaRPr lang="en-US">
                  <a:solidFill>
                    <a:srgbClr val="000000"/>
                  </a:solidFill>
                </a:endParaRPr>
              </a:p>
            </p:txBody>
          </p:sp>
          <p:sp>
            <p:nvSpPr>
              <p:cNvPr id="49305" name="Freeform 10"/>
              <p:cNvSpPr>
                <a:spLocks/>
              </p:cNvSpPr>
              <p:nvPr/>
            </p:nvSpPr>
            <p:spPr bwMode="auto">
              <a:xfrm>
                <a:off x="2491" y="7091"/>
                <a:ext cx="421" cy="540"/>
              </a:xfrm>
              <a:custGeom>
                <a:avLst/>
                <a:gdLst>
                  <a:gd name="T0" fmla="*/ 210 w 421"/>
                  <a:gd name="T1" fmla="*/ 0 h 540"/>
                  <a:gd name="T2" fmla="*/ 315 w 421"/>
                  <a:gd name="T3" fmla="*/ 30 h 540"/>
                  <a:gd name="T4" fmla="*/ 405 w 421"/>
                  <a:gd name="T5" fmla="*/ 165 h 540"/>
                  <a:gd name="T6" fmla="*/ 421 w 421"/>
                  <a:gd name="T7" fmla="*/ 271 h 540"/>
                  <a:gd name="T8" fmla="*/ 405 w 421"/>
                  <a:gd name="T9" fmla="*/ 376 h 540"/>
                  <a:gd name="T10" fmla="*/ 315 w 421"/>
                  <a:gd name="T11" fmla="*/ 495 h 540"/>
                  <a:gd name="T12" fmla="*/ 210 w 421"/>
                  <a:gd name="T13" fmla="*/ 540 h 540"/>
                  <a:gd name="T14" fmla="*/ 89 w 421"/>
                  <a:gd name="T15" fmla="*/ 495 h 540"/>
                  <a:gd name="T16" fmla="*/ 14 w 421"/>
                  <a:gd name="T17" fmla="*/ 376 h 540"/>
                  <a:gd name="T18" fmla="*/ 0 w 421"/>
                  <a:gd name="T19" fmla="*/ 271 h 540"/>
                  <a:gd name="T20" fmla="*/ 14 w 421"/>
                  <a:gd name="T21" fmla="*/ 165 h 540"/>
                  <a:gd name="T22" fmla="*/ 89 w 421"/>
                  <a:gd name="T23" fmla="*/ 30 h 540"/>
                  <a:gd name="T24" fmla="*/ 210 w 421"/>
                  <a:gd name="T25" fmla="*/ 0 h 5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1"/>
                  <a:gd name="T40" fmla="*/ 0 h 540"/>
                  <a:gd name="T41" fmla="*/ 421 w 421"/>
                  <a:gd name="T42" fmla="*/ 540 h 5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1" h="540">
                    <a:moveTo>
                      <a:pt x="210" y="0"/>
                    </a:moveTo>
                    <a:lnTo>
                      <a:pt x="315" y="30"/>
                    </a:lnTo>
                    <a:lnTo>
                      <a:pt x="405" y="165"/>
                    </a:lnTo>
                    <a:lnTo>
                      <a:pt x="421" y="271"/>
                    </a:lnTo>
                    <a:lnTo>
                      <a:pt x="405" y="376"/>
                    </a:lnTo>
                    <a:lnTo>
                      <a:pt x="315" y="495"/>
                    </a:lnTo>
                    <a:lnTo>
                      <a:pt x="210" y="540"/>
                    </a:lnTo>
                    <a:lnTo>
                      <a:pt x="89" y="495"/>
                    </a:lnTo>
                    <a:lnTo>
                      <a:pt x="14" y="376"/>
                    </a:lnTo>
                    <a:lnTo>
                      <a:pt x="0" y="271"/>
                    </a:lnTo>
                    <a:lnTo>
                      <a:pt x="14" y="165"/>
                    </a:lnTo>
                    <a:lnTo>
                      <a:pt x="89" y="30"/>
                    </a:lnTo>
                    <a:lnTo>
                      <a:pt x="210" y="0"/>
                    </a:lnTo>
                    <a:close/>
                  </a:path>
                </a:pathLst>
              </a:custGeom>
              <a:solidFill>
                <a:srgbClr val="00CC00"/>
              </a:solidFill>
              <a:ln w="9525">
                <a:noFill/>
                <a:round/>
                <a:headEnd/>
                <a:tailEnd/>
              </a:ln>
            </p:spPr>
            <p:txBody>
              <a:bodyPr/>
              <a:lstStyle/>
              <a:p>
                <a:endParaRPr lang="en-US">
                  <a:solidFill>
                    <a:srgbClr val="000000"/>
                  </a:solidFill>
                </a:endParaRPr>
              </a:p>
            </p:txBody>
          </p:sp>
          <p:sp>
            <p:nvSpPr>
              <p:cNvPr id="49306" name="Freeform 11"/>
              <p:cNvSpPr>
                <a:spLocks/>
              </p:cNvSpPr>
              <p:nvPr/>
            </p:nvSpPr>
            <p:spPr bwMode="auto">
              <a:xfrm>
                <a:off x="2491" y="7091"/>
                <a:ext cx="421" cy="540"/>
              </a:xfrm>
              <a:custGeom>
                <a:avLst/>
                <a:gdLst>
                  <a:gd name="T0" fmla="*/ 210 w 421"/>
                  <a:gd name="T1" fmla="*/ 0 h 540"/>
                  <a:gd name="T2" fmla="*/ 315 w 421"/>
                  <a:gd name="T3" fmla="*/ 30 h 540"/>
                  <a:gd name="T4" fmla="*/ 405 w 421"/>
                  <a:gd name="T5" fmla="*/ 165 h 540"/>
                  <a:gd name="T6" fmla="*/ 421 w 421"/>
                  <a:gd name="T7" fmla="*/ 271 h 540"/>
                  <a:gd name="T8" fmla="*/ 405 w 421"/>
                  <a:gd name="T9" fmla="*/ 376 h 540"/>
                  <a:gd name="T10" fmla="*/ 315 w 421"/>
                  <a:gd name="T11" fmla="*/ 495 h 540"/>
                  <a:gd name="T12" fmla="*/ 210 w 421"/>
                  <a:gd name="T13" fmla="*/ 540 h 540"/>
                  <a:gd name="T14" fmla="*/ 89 w 421"/>
                  <a:gd name="T15" fmla="*/ 495 h 540"/>
                  <a:gd name="T16" fmla="*/ 14 w 421"/>
                  <a:gd name="T17" fmla="*/ 376 h 540"/>
                  <a:gd name="T18" fmla="*/ 0 w 421"/>
                  <a:gd name="T19" fmla="*/ 271 h 540"/>
                  <a:gd name="T20" fmla="*/ 14 w 421"/>
                  <a:gd name="T21" fmla="*/ 165 h 540"/>
                  <a:gd name="T22" fmla="*/ 89 w 421"/>
                  <a:gd name="T23" fmla="*/ 30 h 540"/>
                  <a:gd name="T24" fmla="*/ 210 w 421"/>
                  <a:gd name="T25" fmla="*/ 0 h 5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1"/>
                  <a:gd name="T40" fmla="*/ 0 h 540"/>
                  <a:gd name="T41" fmla="*/ 421 w 421"/>
                  <a:gd name="T42" fmla="*/ 540 h 5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1" h="540">
                    <a:moveTo>
                      <a:pt x="210" y="0"/>
                    </a:moveTo>
                    <a:lnTo>
                      <a:pt x="315" y="30"/>
                    </a:lnTo>
                    <a:lnTo>
                      <a:pt x="405" y="165"/>
                    </a:lnTo>
                    <a:lnTo>
                      <a:pt x="421" y="271"/>
                    </a:lnTo>
                    <a:lnTo>
                      <a:pt x="405" y="376"/>
                    </a:lnTo>
                    <a:lnTo>
                      <a:pt x="315" y="495"/>
                    </a:lnTo>
                    <a:lnTo>
                      <a:pt x="210" y="540"/>
                    </a:lnTo>
                    <a:lnTo>
                      <a:pt x="89" y="495"/>
                    </a:lnTo>
                    <a:lnTo>
                      <a:pt x="14" y="376"/>
                    </a:lnTo>
                    <a:lnTo>
                      <a:pt x="0" y="271"/>
                    </a:lnTo>
                    <a:lnTo>
                      <a:pt x="14" y="165"/>
                    </a:lnTo>
                    <a:lnTo>
                      <a:pt x="89" y="30"/>
                    </a:lnTo>
                    <a:lnTo>
                      <a:pt x="210" y="0"/>
                    </a:lnTo>
                  </a:path>
                </a:pathLst>
              </a:custGeom>
              <a:solidFill>
                <a:srgbClr val="00CC00"/>
              </a:solidFill>
              <a:ln w="0">
                <a:solidFill>
                  <a:srgbClr val="000000"/>
                </a:solidFill>
                <a:round/>
                <a:headEnd/>
                <a:tailEnd/>
              </a:ln>
            </p:spPr>
            <p:txBody>
              <a:bodyPr/>
              <a:lstStyle/>
              <a:p>
                <a:endParaRPr lang="en-US">
                  <a:solidFill>
                    <a:srgbClr val="000000"/>
                  </a:solidFill>
                </a:endParaRPr>
              </a:p>
            </p:txBody>
          </p:sp>
          <p:sp>
            <p:nvSpPr>
              <p:cNvPr id="49307" name="Freeform 12"/>
              <p:cNvSpPr>
                <a:spLocks/>
              </p:cNvSpPr>
              <p:nvPr/>
            </p:nvSpPr>
            <p:spPr bwMode="auto">
              <a:xfrm>
                <a:off x="5986" y="7601"/>
                <a:ext cx="3631" cy="990"/>
              </a:xfrm>
              <a:custGeom>
                <a:avLst/>
                <a:gdLst>
                  <a:gd name="T0" fmla="*/ 61 w 3631"/>
                  <a:gd name="T1" fmla="*/ 975 h 990"/>
                  <a:gd name="T2" fmla="*/ 180 w 3631"/>
                  <a:gd name="T3" fmla="*/ 946 h 990"/>
                  <a:gd name="T4" fmla="*/ 241 w 3631"/>
                  <a:gd name="T5" fmla="*/ 930 h 990"/>
                  <a:gd name="T6" fmla="*/ 360 w 3631"/>
                  <a:gd name="T7" fmla="*/ 900 h 990"/>
                  <a:gd name="T8" fmla="*/ 435 w 3631"/>
                  <a:gd name="T9" fmla="*/ 885 h 990"/>
                  <a:gd name="T10" fmla="*/ 526 w 3631"/>
                  <a:gd name="T11" fmla="*/ 871 h 990"/>
                  <a:gd name="T12" fmla="*/ 676 w 3631"/>
                  <a:gd name="T13" fmla="*/ 841 h 990"/>
                  <a:gd name="T14" fmla="*/ 765 w 3631"/>
                  <a:gd name="T15" fmla="*/ 825 h 990"/>
                  <a:gd name="T16" fmla="*/ 886 w 3631"/>
                  <a:gd name="T17" fmla="*/ 795 h 990"/>
                  <a:gd name="T18" fmla="*/ 990 w 3631"/>
                  <a:gd name="T19" fmla="*/ 766 h 990"/>
                  <a:gd name="T20" fmla="*/ 1080 w 3631"/>
                  <a:gd name="T21" fmla="*/ 750 h 990"/>
                  <a:gd name="T22" fmla="*/ 1200 w 3631"/>
                  <a:gd name="T23" fmla="*/ 735 h 990"/>
                  <a:gd name="T24" fmla="*/ 1321 w 3631"/>
                  <a:gd name="T25" fmla="*/ 705 h 990"/>
                  <a:gd name="T26" fmla="*/ 1440 w 3631"/>
                  <a:gd name="T27" fmla="*/ 675 h 990"/>
                  <a:gd name="T28" fmla="*/ 1590 w 3631"/>
                  <a:gd name="T29" fmla="*/ 645 h 990"/>
                  <a:gd name="T30" fmla="*/ 1756 w 3631"/>
                  <a:gd name="T31" fmla="*/ 600 h 990"/>
                  <a:gd name="T32" fmla="*/ 1890 w 3631"/>
                  <a:gd name="T33" fmla="*/ 555 h 990"/>
                  <a:gd name="T34" fmla="*/ 1995 w 3631"/>
                  <a:gd name="T35" fmla="*/ 525 h 990"/>
                  <a:gd name="T36" fmla="*/ 2116 w 3631"/>
                  <a:gd name="T37" fmla="*/ 465 h 990"/>
                  <a:gd name="T38" fmla="*/ 2340 w 3631"/>
                  <a:gd name="T39" fmla="*/ 375 h 990"/>
                  <a:gd name="T40" fmla="*/ 2551 w 3631"/>
                  <a:gd name="T41" fmla="*/ 285 h 990"/>
                  <a:gd name="T42" fmla="*/ 2686 w 3631"/>
                  <a:gd name="T43" fmla="*/ 226 h 990"/>
                  <a:gd name="T44" fmla="*/ 2745 w 3631"/>
                  <a:gd name="T45" fmla="*/ 195 h 990"/>
                  <a:gd name="T46" fmla="*/ 2880 w 3631"/>
                  <a:gd name="T47" fmla="*/ 151 h 990"/>
                  <a:gd name="T48" fmla="*/ 2955 w 3631"/>
                  <a:gd name="T49" fmla="*/ 121 h 990"/>
                  <a:gd name="T50" fmla="*/ 3016 w 3631"/>
                  <a:gd name="T51" fmla="*/ 105 h 990"/>
                  <a:gd name="T52" fmla="*/ 3091 w 3631"/>
                  <a:gd name="T53" fmla="*/ 74 h 990"/>
                  <a:gd name="T54" fmla="*/ 3150 w 3631"/>
                  <a:gd name="T55" fmla="*/ 60 h 990"/>
                  <a:gd name="T56" fmla="*/ 3226 w 3631"/>
                  <a:gd name="T57" fmla="*/ 46 h 990"/>
                  <a:gd name="T58" fmla="*/ 3315 w 3631"/>
                  <a:gd name="T59" fmla="*/ 30 h 990"/>
                  <a:gd name="T60" fmla="*/ 3406 w 3631"/>
                  <a:gd name="T61" fmla="*/ 30 h 990"/>
                  <a:gd name="T62" fmla="*/ 3481 w 3631"/>
                  <a:gd name="T63" fmla="*/ 15 h 990"/>
                  <a:gd name="T64" fmla="*/ 3631 w 3631"/>
                  <a:gd name="T65" fmla="*/ 0 h 9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31"/>
                  <a:gd name="T100" fmla="*/ 0 h 990"/>
                  <a:gd name="T101" fmla="*/ 3631 w 3631"/>
                  <a:gd name="T102" fmla="*/ 990 h 99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31" h="990">
                    <a:moveTo>
                      <a:pt x="0" y="990"/>
                    </a:moveTo>
                    <a:lnTo>
                      <a:pt x="61" y="975"/>
                    </a:lnTo>
                    <a:lnTo>
                      <a:pt x="105" y="960"/>
                    </a:lnTo>
                    <a:lnTo>
                      <a:pt x="180" y="946"/>
                    </a:lnTo>
                    <a:lnTo>
                      <a:pt x="210" y="930"/>
                    </a:lnTo>
                    <a:lnTo>
                      <a:pt x="241" y="930"/>
                    </a:lnTo>
                    <a:lnTo>
                      <a:pt x="300" y="915"/>
                    </a:lnTo>
                    <a:lnTo>
                      <a:pt x="360" y="900"/>
                    </a:lnTo>
                    <a:lnTo>
                      <a:pt x="405" y="885"/>
                    </a:lnTo>
                    <a:lnTo>
                      <a:pt x="435" y="885"/>
                    </a:lnTo>
                    <a:lnTo>
                      <a:pt x="465" y="871"/>
                    </a:lnTo>
                    <a:lnTo>
                      <a:pt x="526" y="871"/>
                    </a:lnTo>
                    <a:lnTo>
                      <a:pt x="645" y="841"/>
                    </a:lnTo>
                    <a:lnTo>
                      <a:pt x="676" y="841"/>
                    </a:lnTo>
                    <a:lnTo>
                      <a:pt x="706" y="841"/>
                    </a:lnTo>
                    <a:lnTo>
                      <a:pt x="765" y="825"/>
                    </a:lnTo>
                    <a:lnTo>
                      <a:pt x="825" y="810"/>
                    </a:lnTo>
                    <a:lnTo>
                      <a:pt x="886" y="795"/>
                    </a:lnTo>
                    <a:lnTo>
                      <a:pt x="961" y="780"/>
                    </a:lnTo>
                    <a:lnTo>
                      <a:pt x="990" y="766"/>
                    </a:lnTo>
                    <a:lnTo>
                      <a:pt x="1036" y="766"/>
                    </a:lnTo>
                    <a:lnTo>
                      <a:pt x="1080" y="750"/>
                    </a:lnTo>
                    <a:lnTo>
                      <a:pt x="1141" y="735"/>
                    </a:lnTo>
                    <a:lnTo>
                      <a:pt x="1200" y="735"/>
                    </a:lnTo>
                    <a:lnTo>
                      <a:pt x="1260" y="720"/>
                    </a:lnTo>
                    <a:lnTo>
                      <a:pt x="1321" y="705"/>
                    </a:lnTo>
                    <a:lnTo>
                      <a:pt x="1380" y="691"/>
                    </a:lnTo>
                    <a:lnTo>
                      <a:pt x="1440" y="675"/>
                    </a:lnTo>
                    <a:lnTo>
                      <a:pt x="1515" y="661"/>
                    </a:lnTo>
                    <a:lnTo>
                      <a:pt x="1590" y="645"/>
                    </a:lnTo>
                    <a:lnTo>
                      <a:pt x="1681" y="614"/>
                    </a:lnTo>
                    <a:lnTo>
                      <a:pt x="1756" y="600"/>
                    </a:lnTo>
                    <a:lnTo>
                      <a:pt x="1831" y="570"/>
                    </a:lnTo>
                    <a:lnTo>
                      <a:pt x="1890" y="555"/>
                    </a:lnTo>
                    <a:lnTo>
                      <a:pt x="1950" y="540"/>
                    </a:lnTo>
                    <a:lnTo>
                      <a:pt x="1995" y="525"/>
                    </a:lnTo>
                    <a:lnTo>
                      <a:pt x="2025" y="511"/>
                    </a:lnTo>
                    <a:lnTo>
                      <a:pt x="2116" y="465"/>
                    </a:lnTo>
                    <a:lnTo>
                      <a:pt x="2191" y="434"/>
                    </a:lnTo>
                    <a:lnTo>
                      <a:pt x="2340" y="375"/>
                    </a:lnTo>
                    <a:lnTo>
                      <a:pt x="2490" y="315"/>
                    </a:lnTo>
                    <a:lnTo>
                      <a:pt x="2551" y="285"/>
                    </a:lnTo>
                    <a:lnTo>
                      <a:pt x="2625" y="254"/>
                    </a:lnTo>
                    <a:lnTo>
                      <a:pt x="2686" y="226"/>
                    </a:lnTo>
                    <a:lnTo>
                      <a:pt x="2715" y="210"/>
                    </a:lnTo>
                    <a:lnTo>
                      <a:pt x="2745" y="195"/>
                    </a:lnTo>
                    <a:lnTo>
                      <a:pt x="2820" y="165"/>
                    </a:lnTo>
                    <a:lnTo>
                      <a:pt x="2880" y="151"/>
                    </a:lnTo>
                    <a:lnTo>
                      <a:pt x="2911" y="135"/>
                    </a:lnTo>
                    <a:lnTo>
                      <a:pt x="2955" y="121"/>
                    </a:lnTo>
                    <a:lnTo>
                      <a:pt x="2986" y="105"/>
                    </a:lnTo>
                    <a:lnTo>
                      <a:pt x="3016" y="105"/>
                    </a:lnTo>
                    <a:lnTo>
                      <a:pt x="3046" y="90"/>
                    </a:lnTo>
                    <a:lnTo>
                      <a:pt x="3091" y="74"/>
                    </a:lnTo>
                    <a:lnTo>
                      <a:pt x="3121" y="74"/>
                    </a:lnTo>
                    <a:lnTo>
                      <a:pt x="3150" y="60"/>
                    </a:lnTo>
                    <a:lnTo>
                      <a:pt x="3196" y="46"/>
                    </a:lnTo>
                    <a:lnTo>
                      <a:pt x="3226" y="46"/>
                    </a:lnTo>
                    <a:lnTo>
                      <a:pt x="3271" y="46"/>
                    </a:lnTo>
                    <a:lnTo>
                      <a:pt x="3315" y="30"/>
                    </a:lnTo>
                    <a:lnTo>
                      <a:pt x="3376" y="30"/>
                    </a:lnTo>
                    <a:lnTo>
                      <a:pt x="3406" y="30"/>
                    </a:lnTo>
                    <a:lnTo>
                      <a:pt x="3435" y="15"/>
                    </a:lnTo>
                    <a:lnTo>
                      <a:pt x="3481" y="15"/>
                    </a:lnTo>
                    <a:lnTo>
                      <a:pt x="3526" y="15"/>
                    </a:lnTo>
                    <a:lnTo>
                      <a:pt x="3631" y="0"/>
                    </a:lnTo>
                  </a:path>
                </a:pathLst>
              </a:custGeom>
              <a:solidFill>
                <a:srgbClr val="00CC00"/>
              </a:solidFill>
              <a:ln w="0">
                <a:solidFill>
                  <a:srgbClr val="FF8500"/>
                </a:solidFill>
                <a:round/>
                <a:headEnd/>
                <a:tailEnd/>
              </a:ln>
            </p:spPr>
            <p:txBody>
              <a:bodyPr/>
              <a:lstStyle/>
              <a:p>
                <a:endParaRPr lang="en-US">
                  <a:solidFill>
                    <a:srgbClr val="000000"/>
                  </a:solidFill>
                </a:endParaRPr>
              </a:p>
            </p:txBody>
          </p:sp>
          <p:sp>
            <p:nvSpPr>
              <p:cNvPr id="49308" name="Freeform 13"/>
              <p:cNvSpPr>
                <a:spLocks/>
              </p:cNvSpPr>
              <p:nvPr/>
            </p:nvSpPr>
            <p:spPr bwMode="auto">
              <a:xfrm>
                <a:off x="3915" y="3432"/>
                <a:ext cx="2701" cy="643"/>
              </a:xfrm>
              <a:custGeom>
                <a:avLst/>
                <a:gdLst>
                  <a:gd name="T0" fmla="*/ 1186 w 2701"/>
                  <a:gd name="T1" fmla="*/ 0 h 643"/>
                  <a:gd name="T2" fmla="*/ 1291 w 2701"/>
                  <a:gd name="T3" fmla="*/ 29 h 643"/>
                  <a:gd name="T4" fmla="*/ 1396 w 2701"/>
                  <a:gd name="T5" fmla="*/ 44 h 643"/>
                  <a:gd name="T6" fmla="*/ 1592 w 2701"/>
                  <a:gd name="T7" fmla="*/ 75 h 643"/>
                  <a:gd name="T8" fmla="*/ 1756 w 2701"/>
                  <a:gd name="T9" fmla="*/ 134 h 643"/>
                  <a:gd name="T10" fmla="*/ 1891 w 2701"/>
                  <a:gd name="T11" fmla="*/ 164 h 643"/>
                  <a:gd name="T12" fmla="*/ 2027 w 2701"/>
                  <a:gd name="T13" fmla="*/ 224 h 643"/>
                  <a:gd name="T14" fmla="*/ 2160 w 2701"/>
                  <a:gd name="T15" fmla="*/ 283 h 643"/>
                  <a:gd name="T16" fmla="*/ 2326 w 2701"/>
                  <a:gd name="T17" fmla="*/ 360 h 643"/>
                  <a:gd name="T18" fmla="*/ 2461 w 2701"/>
                  <a:gd name="T19" fmla="*/ 463 h 643"/>
                  <a:gd name="T20" fmla="*/ 2581 w 2701"/>
                  <a:gd name="T21" fmla="*/ 554 h 643"/>
                  <a:gd name="T22" fmla="*/ 2701 w 2701"/>
                  <a:gd name="T23" fmla="*/ 643 h 643"/>
                  <a:gd name="T24" fmla="*/ 2551 w 2701"/>
                  <a:gd name="T25" fmla="*/ 599 h 643"/>
                  <a:gd name="T26" fmla="*/ 2417 w 2701"/>
                  <a:gd name="T27" fmla="*/ 540 h 643"/>
                  <a:gd name="T28" fmla="*/ 2251 w 2701"/>
                  <a:gd name="T29" fmla="*/ 494 h 643"/>
                  <a:gd name="T30" fmla="*/ 2101 w 2701"/>
                  <a:gd name="T31" fmla="*/ 419 h 643"/>
                  <a:gd name="T32" fmla="*/ 1936 w 2701"/>
                  <a:gd name="T33" fmla="*/ 374 h 643"/>
                  <a:gd name="T34" fmla="*/ 1786 w 2701"/>
                  <a:gd name="T35" fmla="*/ 329 h 643"/>
                  <a:gd name="T36" fmla="*/ 1606 w 2701"/>
                  <a:gd name="T37" fmla="*/ 299 h 643"/>
                  <a:gd name="T38" fmla="*/ 1426 w 2701"/>
                  <a:gd name="T39" fmla="*/ 269 h 643"/>
                  <a:gd name="T40" fmla="*/ 1246 w 2701"/>
                  <a:gd name="T41" fmla="*/ 239 h 643"/>
                  <a:gd name="T42" fmla="*/ 1066 w 2701"/>
                  <a:gd name="T43" fmla="*/ 224 h 643"/>
                  <a:gd name="T44" fmla="*/ 977 w 2701"/>
                  <a:gd name="T45" fmla="*/ 224 h 643"/>
                  <a:gd name="T46" fmla="*/ 797 w 2701"/>
                  <a:gd name="T47" fmla="*/ 224 h 643"/>
                  <a:gd name="T48" fmla="*/ 706 w 2701"/>
                  <a:gd name="T49" fmla="*/ 224 h 643"/>
                  <a:gd name="T50" fmla="*/ 601 w 2701"/>
                  <a:gd name="T51" fmla="*/ 224 h 643"/>
                  <a:gd name="T52" fmla="*/ 512 w 2701"/>
                  <a:gd name="T53" fmla="*/ 224 h 643"/>
                  <a:gd name="T54" fmla="*/ 406 w 2701"/>
                  <a:gd name="T55" fmla="*/ 239 h 643"/>
                  <a:gd name="T56" fmla="*/ 301 w 2701"/>
                  <a:gd name="T57" fmla="*/ 255 h 643"/>
                  <a:gd name="T58" fmla="*/ 196 w 2701"/>
                  <a:gd name="T59" fmla="*/ 255 h 643"/>
                  <a:gd name="T60" fmla="*/ 91 w 2701"/>
                  <a:gd name="T61" fmla="*/ 269 h 643"/>
                  <a:gd name="T62" fmla="*/ 0 w 2701"/>
                  <a:gd name="T63" fmla="*/ 299 h 643"/>
                  <a:gd name="T64" fmla="*/ 257 w 2701"/>
                  <a:gd name="T65" fmla="*/ 194 h 643"/>
                  <a:gd name="T66" fmla="*/ 856 w 2701"/>
                  <a:gd name="T67" fmla="*/ 0 h 643"/>
                  <a:gd name="T68" fmla="*/ 1186 w 2701"/>
                  <a:gd name="T69" fmla="*/ 0 h 6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01"/>
                  <a:gd name="T106" fmla="*/ 0 h 643"/>
                  <a:gd name="T107" fmla="*/ 2701 w 2701"/>
                  <a:gd name="T108" fmla="*/ 643 h 6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01" h="643">
                    <a:moveTo>
                      <a:pt x="1186" y="0"/>
                    </a:moveTo>
                    <a:lnTo>
                      <a:pt x="1291" y="29"/>
                    </a:lnTo>
                    <a:lnTo>
                      <a:pt x="1396" y="44"/>
                    </a:lnTo>
                    <a:lnTo>
                      <a:pt x="1592" y="75"/>
                    </a:lnTo>
                    <a:lnTo>
                      <a:pt x="1756" y="134"/>
                    </a:lnTo>
                    <a:lnTo>
                      <a:pt x="1891" y="164"/>
                    </a:lnTo>
                    <a:lnTo>
                      <a:pt x="2027" y="224"/>
                    </a:lnTo>
                    <a:lnTo>
                      <a:pt x="2160" y="283"/>
                    </a:lnTo>
                    <a:lnTo>
                      <a:pt x="2326" y="360"/>
                    </a:lnTo>
                    <a:lnTo>
                      <a:pt x="2461" y="463"/>
                    </a:lnTo>
                    <a:lnTo>
                      <a:pt x="2581" y="554"/>
                    </a:lnTo>
                    <a:lnTo>
                      <a:pt x="2701" y="643"/>
                    </a:lnTo>
                    <a:lnTo>
                      <a:pt x="2551" y="599"/>
                    </a:lnTo>
                    <a:lnTo>
                      <a:pt x="2417" y="540"/>
                    </a:lnTo>
                    <a:lnTo>
                      <a:pt x="2251" y="494"/>
                    </a:lnTo>
                    <a:lnTo>
                      <a:pt x="2101" y="419"/>
                    </a:lnTo>
                    <a:lnTo>
                      <a:pt x="1936" y="374"/>
                    </a:lnTo>
                    <a:lnTo>
                      <a:pt x="1786" y="329"/>
                    </a:lnTo>
                    <a:lnTo>
                      <a:pt x="1606" y="299"/>
                    </a:lnTo>
                    <a:lnTo>
                      <a:pt x="1426" y="269"/>
                    </a:lnTo>
                    <a:lnTo>
                      <a:pt x="1246" y="239"/>
                    </a:lnTo>
                    <a:lnTo>
                      <a:pt x="1066" y="224"/>
                    </a:lnTo>
                    <a:lnTo>
                      <a:pt x="977" y="224"/>
                    </a:lnTo>
                    <a:lnTo>
                      <a:pt x="797" y="224"/>
                    </a:lnTo>
                    <a:lnTo>
                      <a:pt x="706" y="224"/>
                    </a:lnTo>
                    <a:lnTo>
                      <a:pt x="601" y="224"/>
                    </a:lnTo>
                    <a:lnTo>
                      <a:pt x="512" y="224"/>
                    </a:lnTo>
                    <a:lnTo>
                      <a:pt x="406" y="239"/>
                    </a:lnTo>
                    <a:lnTo>
                      <a:pt x="301" y="255"/>
                    </a:lnTo>
                    <a:lnTo>
                      <a:pt x="196" y="255"/>
                    </a:lnTo>
                    <a:lnTo>
                      <a:pt x="91" y="269"/>
                    </a:lnTo>
                    <a:lnTo>
                      <a:pt x="0" y="299"/>
                    </a:lnTo>
                    <a:lnTo>
                      <a:pt x="257" y="194"/>
                    </a:lnTo>
                    <a:lnTo>
                      <a:pt x="856" y="0"/>
                    </a:lnTo>
                    <a:lnTo>
                      <a:pt x="1186" y="0"/>
                    </a:lnTo>
                    <a:close/>
                  </a:path>
                </a:pathLst>
              </a:custGeom>
              <a:solidFill>
                <a:srgbClr val="00CC00"/>
              </a:solidFill>
              <a:ln w="9525">
                <a:noFill/>
                <a:round/>
                <a:headEnd/>
                <a:tailEnd/>
              </a:ln>
            </p:spPr>
            <p:txBody>
              <a:bodyPr/>
              <a:lstStyle/>
              <a:p>
                <a:endParaRPr lang="en-US">
                  <a:solidFill>
                    <a:srgbClr val="000000"/>
                  </a:solidFill>
                </a:endParaRPr>
              </a:p>
            </p:txBody>
          </p:sp>
          <p:sp>
            <p:nvSpPr>
              <p:cNvPr id="49309" name="Freeform 14"/>
              <p:cNvSpPr>
                <a:spLocks/>
              </p:cNvSpPr>
              <p:nvPr/>
            </p:nvSpPr>
            <p:spPr bwMode="auto">
              <a:xfrm>
                <a:off x="3915" y="3432"/>
                <a:ext cx="2701" cy="643"/>
              </a:xfrm>
              <a:custGeom>
                <a:avLst/>
                <a:gdLst>
                  <a:gd name="T0" fmla="*/ 1186 w 2701"/>
                  <a:gd name="T1" fmla="*/ 0 h 643"/>
                  <a:gd name="T2" fmla="*/ 1291 w 2701"/>
                  <a:gd name="T3" fmla="*/ 29 h 643"/>
                  <a:gd name="T4" fmla="*/ 1396 w 2701"/>
                  <a:gd name="T5" fmla="*/ 44 h 643"/>
                  <a:gd name="T6" fmla="*/ 1592 w 2701"/>
                  <a:gd name="T7" fmla="*/ 75 h 643"/>
                  <a:gd name="T8" fmla="*/ 1756 w 2701"/>
                  <a:gd name="T9" fmla="*/ 134 h 643"/>
                  <a:gd name="T10" fmla="*/ 1891 w 2701"/>
                  <a:gd name="T11" fmla="*/ 164 h 643"/>
                  <a:gd name="T12" fmla="*/ 2027 w 2701"/>
                  <a:gd name="T13" fmla="*/ 224 h 643"/>
                  <a:gd name="T14" fmla="*/ 2160 w 2701"/>
                  <a:gd name="T15" fmla="*/ 283 h 643"/>
                  <a:gd name="T16" fmla="*/ 2326 w 2701"/>
                  <a:gd name="T17" fmla="*/ 360 h 643"/>
                  <a:gd name="T18" fmla="*/ 2461 w 2701"/>
                  <a:gd name="T19" fmla="*/ 463 h 643"/>
                  <a:gd name="T20" fmla="*/ 2581 w 2701"/>
                  <a:gd name="T21" fmla="*/ 554 h 643"/>
                  <a:gd name="T22" fmla="*/ 2701 w 2701"/>
                  <a:gd name="T23" fmla="*/ 643 h 643"/>
                  <a:gd name="T24" fmla="*/ 2551 w 2701"/>
                  <a:gd name="T25" fmla="*/ 599 h 643"/>
                  <a:gd name="T26" fmla="*/ 2417 w 2701"/>
                  <a:gd name="T27" fmla="*/ 540 h 643"/>
                  <a:gd name="T28" fmla="*/ 2251 w 2701"/>
                  <a:gd name="T29" fmla="*/ 494 h 643"/>
                  <a:gd name="T30" fmla="*/ 2101 w 2701"/>
                  <a:gd name="T31" fmla="*/ 419 h 643"/>
                  <a:gd name="T32" fmla="*/ 1936 w 2701"/>
                  <a:gd name="T33" fmla="*/ 374 h 643"/>
                  <a:gd name="T34" fmla="*/ 1786 w 2701"/>
                  <a:gd name="T35" fmla="*/ 329 h 643"/>
                  <a:gd name="T36" fmla="*/ 1606 w 2701"/>
                  <a:gd name="T37" fmla="*/ 299 h 643"/>
                  <a:gd name="T38" fmla="*/ 1426 w 2701"/>
                  <a:gd name="T39" fmla="*/ 269 h 643"/>
                  <a:gd name="T40" fmla="*/ 1246 w 2701"/>
                  <a:gd name="T41" fmla="*/ 239 h 643"/>
                  <a:gd name="T42" fmla="*/ 1066 w 2701"/>
                  <a:gd name="T43" fmla="*/ 224 h 643"/>
                  <a:gd name="T44" fmla="*/ 977 w 2701"/>
                  <a:gd name="T45" fmla="*/ 224 h 643"/>
                  <a:gd name="T46" fmla="*/ 797 w 2701"/>
                  <a:gd name="T47" fmla="*/ 224 h 643"/>
                  <a:gd name="T48" fmla="*/ 706 w 2701"/>
                  <a:gd name="T49" fmla="*/ 224 h 643"/>
                  <a:gd name="T50" fmla="*/ 601 w 2701"/>
                  <a:gd name="T51" fmla="*/ 224 h 643"/>
                  <a:gd name="T52" fmla="*/ 512 w 2701"/>
                  <a:gd name="T53" fmla="*/ 224 h 643"/>
                  <a:gd name="T54" fmla="*/ 406 w 2701"/>
                  <a:gd name="T55" fmla="*/ 239 h 643"/>
                  <a:gd name="T56" fmla="*/ 301 w 2701"/>
                  <a:gd name="T57" fmla="*/ 255 h 643"/>
                  <a:gd name="T58" fmla="*/ 196 w 2701"/>
                  <a:gd name="T59" fmla="*/ 255 h 643"/>
                  <a:gd name="T60" fmla="*/ 91 w 2701"/>
                  <a:gd name="T61" fmla="*/ 269 h 643"/>
                  <a:gd name="T62" fmla="*/ 0 w 2701"/>
                  <a:gd name="T63" fmla="*/ 299 h 643"/>
                  <a:gd name="T64" fmla="*/ 257 w 2701"/>
                  <a:gd name="T65" fmla="*/ 194 h 643"/>
                  <a:gd name="T66" fmla="*/ 856 w 2701"/>
                  <a:gd name="T67" fmla="*/ 0 h 643"/>
                  <a:gd name="T68" fmla="*/ 1186 w 2701"/>
                  <a:gd name="T69" fmla="*/ 0 h 6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01"/>
                  <a:gd name="T106" fmla="*/ 0 h 643"/>
                  <a:gd name="T107" fmla="*/ 2701 w 2701"/>
                  <a:gd name="T108" fmla="*/ 643 h 6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01" h="643">
                    <a:moveTo>
                      <a:pt x="1186" y="0"/>
                    </a:moveTo>
                    <a:lnTo>
                      <a:pt x="1291" y="29"/>
                    </a:lnTo>
                    <a:lnTo>
                      <a:pt x="1396" y="44"/>
                    </a:lnTo>
                    <a:lnTo>
                      <a:pt x="1592" y="75"/>
                    </a:lnTo>
                    <a:lnTo>
                      <a:pt x="1756" y="134"/>
                    </a:lnTo>
                    <a:lnTo>
                      <a:pt x="1891" y="164"/>
                    </a:lnTo>
                    <a:lnTo>
                      <a:pt x="2027" y="224"/>
                    </a:lnTo>
                    <a:lnTo>
                      <a:pt x="2160" y="283"/>
                    </a:lnTo>
                    <a:lnTo>
                      <a:pt x="2326" y="360"/>
                    </a:lnTo>
                    <a:lnTo>
                      <a:pt x="2461" y="463"/>
                    </a:lnTo>
                    <a:lnTo>
                      <a:pt x="2581" y="554"/>
                    </a:lnTo>
                    <a:lnTo>
                      <a:pt x="2701" y="643"/>
                    </a:lnTo>
                    <a:lnTo>
                      <a:pt x="2551" y="599"/>
                    </a:lnTo>
                    <a:lnTo>
                      <a:pt x="2417" y="540"/>
                    </a:lnTo>
                    <a:lnTo>
                      <a:pt x="2251" y="494"/>
                    </a:lnTo>
                    <a:lnTo>
                      <a:pt x="2101" y="419"/>
                    </a:lnTo>
                    <a:lnTo>
                      <a:pt x="1936" y="374"/>
                    </a:lnTo>
                    <a:lnTo>
                      <a:pt x="1786" y="329"/>
                    </a:lnTo>
                    <a:lnTo>
                      <a:pt x="1606" y="299"/>
                    </a:lnTo>
                    <a:lnTo>
                      <a:pt x="1426" y="269"/>
                    </a:lnTo>
                    <a:lnTo>
                      <a:pt x="1246" y="239"/>
                    </a:lnTo>
                    <a:lnTo>
                      <a:pt x="1066" y="224"/>
                    </a:lnTo>
                    <a:lnTo>
                      <a:pt x="977" y="224"/>
                    </a:lnTo>
                    <a:lnTo>
                      <a:pt x="797" y="224"/>
                    </a:lnTo>
                    <a:lnTo>
                      <a:pt x="706" y="224"/>
                    </a:lnTo>
                    <a:lnTo>
                      <a:pt x="601" y="224"/>
                    </a:lnTo>
                    <a:lnTo>
                      <a:pt x="512" y="224"/>
                    </a:lnTo>
                    <a:lnTo>
                      <a:pt x="406" y="239"/>
                    </a:lnTo>
                    <a:lnTo>
                      <a:pt x="301" y="255"/>
                    </a:lnTo>
                    <a:lnTo>
                      <a:pt x="196" y="255"/>
                    </a:lnTo>
                    <a:lnTo>
                      <a:pt x="91" y="269"/>
                    </a:lnTo>
                    <a:lnTo>
                      <a:pt x="0" y="299"/>
                    </a:lnTo>
                    <a:lnTo>
                      <a:pt x="257" y="194"/>
                    </a:lnTo>
                    <a:lnTo>
                      <a:pt x="856" y="0"/>
                    </a:lnTo>
                    <a:lnTo>
                      <a:pt x="1186" y="0"/>
                    </a:lnTo>
                  </a:path>
                </a:pathLst>
              </a:custGeom>
              <a:solidFill>
                <a:srgbClr val="00CC00"/>
              </a:solidFill>
              <a:ln w="0">
                <a:solidFill>
                  <a:srgbClr val="FFFFFF"/>
                </a:solidFill>
                <a:round/>
                <a:headEnd/>
                <a:tailEnd/>
              </a:ln>
            </p:spPr>
            <p:txBody>
              <a:bodyPr/>
              <a:lstStyle/>
              <a:p>
                <a:endParaRPr lang="en-US">
                  <a:solidFill>
                    <a:srgbClr val="000000"/>
                  </a:solidFill>
                </a:endParaRPr>
              </a:p>
            </p:txBody>
          </p:sp>
          <p:sp>
            <p:nvSpPr>
              <p:cNvPr id="49310" name="Freeform 15"/>
              <p:cNvSpPr>
                <a:spLocks/>
              </p:cNvSpPr>
              <p:nvPr/>
            </p:nvSpPr>
            <p:spPr bwMode="auto">
              <a:xfrm>
                <a:off x="5086" y="3371"/>
                <a:ext cx="2160" cy="1020"/>
              </a:xfrm>
              <a:custGeom>
                <a:avLst/>
                <a:gdLst>
                  <a:gd name="T0" fmla="*/ 2160 w 2160"/>
                  <a:gd name="T1" fmla="*/ 1020 h 1020"/>
                  <a:gd name="T2" fmla="*/ 2100 w 2160"/>
                  <a:gd name="T3" fmla="*/ 945 h 1020"/>
                  <a:gd name="T4" fmla="*/ 2041 w 2160"/>
                  <a:gd name="T5" fmla="*/ 900 h 1020"/>
                  <a:gd name="T6" fmla="*/ 2010 w 2160"/>
                  <a:gd name="T7" fmla="*/ 856 h 1020"/>
                  <a:gd name="T8" fmla="*/ 1966 w 2160"/>
                  <a:gd name="T9" fmla="*/ 825 h 1020"/>
                  <a:gd name="T10" fmla="*/ 1936 w 2160"/>
                  <a:gd name="T11" fmla="*/ 795 h 1020"/>
                  <a:gd name="T12" fmla="*/ 1905 w 2160"/>
                  <a:gd name="T13" fmla="*/ 765 h 1020"/>
                  <a:gd name="T14" fmla="*/ 1861 w 2160"/>
                  <a:gd name="T15" fmla="*/ 735 h 1020"/>
                  <a:gd name="T16" fmla="*/ 1830 w 2160"/>
                  <a:gd name="T17" fmla="*/ 704 h 1020"/>
                  <a:gd name="T18" fmla="*/ 1800 w 2160"/>
                  <a:gd name="T19" fmla="*/ 676 h 1020"/>
                  <a:gd name="T20" fmla="*/ 1756 w 2160"/>
                  <a:gd name="T21" fmla="*/ 660 h 1020"/>
                  <a:gd name="T22" fmla="*/ 1725 w 2160"/>
                  <a:gd name="T23" fmla="*/ 630 h 1020"/>
                  <a:gd name="T24" fmla="*/ 1695 w 2160"/>
                  <a:gd name="T25" fmla="*/ 601 h 1020"/>
                  <a:gd name="T26" fmla="*/ 1650 w 2160"/>
                  <a:gd name="T27" fmla="*/ 585 h 1020"/>
                  <a:gd name="T28" fmla="*/ 1620 w 2160"/>
                  <a:gd name="T29" fmla="*/ 555 h 1020"/>
                  <a:gd name="T30" fmla="*/ 1545 w 2160"/>
                  <a:gd name="T31" fmla="*/ 524 h 1020"/>
                  <a:gd name="T32" fmla="*/ 1470 w 2160"/>
                  <a:gd name="T33" fmla="*/ 480 h 1020"/>
                  <a:gd name="T34" fmla="*/ 1380 w 2160"/>
                  <a:gd name="T35" fmla="*/ 435 h 1020"/>
                  <a:gd name="T36" fmla="*/ 1305 w 2160"/>
                  <a:gd name="T37" fmla="*/ 390 h 1020"/>
                  <a:gd name="T38" fmla="*/ 1230 w 2160"/>
                  <a:gd name="T39" fmla="*/ 344 h 1020"/>
                  <a:gd name="T40" fmla="*/ 1141 w 2160"/>
                  <a:gd name="T41" fmla="*/ 316 h 1020"/>
                  <a:gd name="T42" fmla="*/ 1066 w 2160"/>
                  <a:gd name="T43" fmla="*/ 285 h 1020"/>
                  <a:gd name="T44" fmla="*/ 1020 w 2160"/>
                  <a:gd name="T45" fmla="*/ 270 h 1020"/>
                  <a:gd name="T46" fmla="*/ 989 w 2160"/>
                  <a:gd name="T47" fmla="*/ 241 h 1020"/>
                  <a:gd name="T48" fmla="*/ 900 w 2160"/>
                  <a:gd name="T49" fmla="*/ 210 h 1020"/>
                  <a:gd name="T50" fmla="*/ 856 w 2160"/>
                  <a:gd name="T51" fmla="*/ 195 h 1020"/>
                  <a:gd name="T52" fmla="*/ 825 w 2160"/>
                  <a:gd name="T53" fmla="*/ 180 h 1020"/>
                  <a:gd name="T54" fmla="*/ 781 w 2160"/>
                  <a:gd name="T55" fmla="*/ 180 h 1020"/>
                  <a:gd name="T56" fmla="*/ 735 w 2160"/>
                  <a:gd name="T57" fmla="*/ 164 h 1020"/>
                  <a:gd name="T58" fmla="*/ 660 w 2160"/>
                  <a:gd name="T59" fmla="*/ 136 h 1020"/>
                  <a:gd name="T60" fmla="*/ 585 w 2160"/>
                  <a:gd name="T61" fmla="*/ 120 h 1020"/>
                  <a:gd name="T62" fmla="*/ 510 w 2160"/>
                  <a:gd name="T63" fmla="*/ 90 h 1020"/>
                  <a:gd name="T64" fmla="*/ 480 w 2160"/>
                  <a:gd name="T65" fmla="*/ 90 h 1020"/>
                  <a:gd name="T66" fmla="*/ 449 w 2160"/>
                  <a:gd name="T67" fmla="*/ 75 h 1020"/>
                  <a:gd name="T68" fmla="*/ 405 w 2160"/>
                  <a:gd name="T69" fmla="*/ 75 h 1020"/>
                  <a:gd name="T70" fmla="*/ 375 w 2160"/>
                  <a:gd name="T71" fmla="*/ 61 h 1020"/>
                  <a:gd name="T72" fmla="*/ 316 w 2160"/>
                  <a:gd name="T73" fmla="*/ 45 h 1020"/>
                  <a:gd name="T74" fmla="*/ 255 w 2160"/>
                  <a:gd name="T75" fmla="*/ 45 h 1020"/>
                  <a:gd name="T76" fmla="*/ 180 w 2160"/>
                  <a:gd name="T77" fmla="*/ 30 h 1020"/>
                  <a:gd name="T78" fmla="*/ 150 w 2160"/>
                  <a:gd name="T79" fmla="*/ 15 h 1020"/>
                  <a:gd name="T80" fmla="*/ 105 w 2160"/>
                  <a:gd name="T81" fmla="*/ 15 h 1020"/>
                  <a:gd name="T82" fmla="*/ 0 w 2160"/>
                  <a:gd name="T83" fmla="*/ 0 h 10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60"/>
                  <a:gd name="T127" fmla="*/ 0 h 1020"/>
                  <a:gd name="T128" fmla="*/ 2160 w 2160"/>
                  <a:gd name="T129" fmla="*/ 1020 h 10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60" h="1020">
                    <a:moveTo>
                      <a:pt x="2160" y="1020"/>
                    </a:moveTo>
                    <a:lnTo>
                      <a:pt x="2100" y="945"/>
                    </a:lnTo>
                    <a:lnTo>
                      <a:pt x="2041" y="900"/>
                    </a:lnTo>
                    <a:lnTo>
                      <a:pt x="2010" y="856"/>
                    </a:lnTo>
                    <a:lnTo>
                      <a:pt x="1966" y="825"/>
                    </a:lnTo>
                    <a:lnTo>
                      <a:pt x="1936" y="795"/>
                    </a:lnTo>
                    <a:lnTo>
                      <a:pt x="1905" y="765"/>
                    </a:lnTo>
                    <a:lnTo>
                      <a:pt x="1861" y="735"/>
                    </a:lnTo>
                    <a:lnTo>
                      <a:pt x="1830" y="704"/>
                    </a:lnTo>
                    <a:lnTo>
                      <a:pt x="1800" y="676"/>
                    </a:lnTo>
                    <a:lnTo>
                      <a:pt x="1756" y="660"/>
                    </a:lnTo>
                    <a:lnTo>
                      <a:pt x="1725" y="630"/>
                    </a:lnTo>
                    <a:lnTo>
                      <a:pt x="1695" y="601"/>
                    </a:lnTo>
                    <a:lnTo>
                      <a:pt x="1650" y="585"/>
                    </a:lnTo>
                    <a:lnTo>
                      <a:pt x="1620" y="555"/>
                    </a:lnTo>
                    <a:lnTo>
                      <a:pt x="1545" y="524"/>
                    </a:lnTo>
                    <a:lnTo>
                      <a:pt x="1470" y="480"/>
                    </a:lnTo>
                    <a:lnTo>
                      <a:pt x="1380" y="435"/>
                    </a:lnTo>
                    <a:lnTo>
                      <a:pt x="1305" y="390"/>
                    </a:lnTo>
                    <a:lnTo>
                      <a:pt x="1230" y="344"/>
                    </a:lnTo>
                    <a:lnTo>
                      <a:pt x="1141" y="316"/>
                    </a:lnTo>
                    <a:lnTo>
                      <a:pt x="1066" y="285"/>
                    </a:lnTo>
                    <a:lnTo>
                      <a:pt x="1020" y="270"/>
                    </a:lnTo>
                    <a:lnTo>
                      <a:pt x="989" y="241"/>
                    </a:lnTo>
                    <a:lnTo>
                      <a:pt x="900" y="210"/>
                    </a:lnTo>
                    <a:lnTo>
                      <a:pt x="856" y="195"/>
                    </a:lnTo>
                    <a:lnTo>
                      <a:pt x="825" y="180"/>
                    </a:lnTo>
                    <a:lnTo>
                      <a:pt x="781" y="180"/>
                    </a:lnTo>
                    <a:lnTo>
                      <a:pt x="735" y="164"/>
                    </a:lnTo>
                    <a:lnTo>
                      <a:pt x="660" y="136"/>
                    </a:lnTo>
                    <a:lnTo>
                      <a:pt x="585" y="120"/>
                    </a:lnTo>
                    <a:lnTo>
                      <a:pt x="510" y="90"/>
                    </a:lnTo>
                    <a:lnTo>
                      <a:pt x="480" y="90"/>
                    </a:lnTo>
                    <a:lnTo>
                      <a:pt x="449" y="75"/>
                    </a:lnTo>
                    <a:lnTo>
                      <a:pt x="405" y="75"/>
                    </a:lnTo>
                    <a:lnTo>
                      <a:pt x="375" y="61"/>
                    </a:lnTo>
                    <a:lnTo>
                      <a:pt x="316" y="45"/>
                    </a:lnTo>
                    <a:lnTo>
                      <a:pt x="255" y="45"/>
                    </a:lnTo>
                    <a:lnTo>
                      <a:pt x="180" y="30"/>
                    </a:lnTo>
                    <a:lnTo>
                      <a:pt x="150" y="15"/>
                    </a:lnTo>
                    <a:lnTo>
                      <a:pt x="105" y="15"/>
                    </a:lnTo>
                    <a:lnTo>
                      <a:pt x="0" y="0"/>
                    </a:lnTo>
                  </a:path>
                </a:pathLst>
              </a:custGeom>
              <a:solidFill>
                <a:srgbClr val="00CC00"/>
              </a:solidFill>
              <a:ln w="0">
                <a:solidFill>
                  <a:srgbClr val="FF8500"/>
                </a:solidFill>
                <a:round/>
                <a:headEnd/>
                <a:tailEnd/>
              </a:ln>
            </p:spPr>
            <p:txBody>
              <a:bodyPr/>
              <a:lstStyle/>
              <a:p>
                <a:endParaRPr lang="en-US">
                  <a:solidFill>
                    <a:srgbClr val="000000"/>
                  </a:solidFill>
                </a:endParaRPr>
              </a:p>
            </p:txBody>
          </p:sp>
          <p:sp>
            <p:nvSpPr>
              <p:cNvPr id="49311" name="Freeform 16"/>
              <p:cNvSpPr>
                <a:spLocks/>
              </p:cNvSpPr>
              <p:nvPr/>
            </p:nvSpPr>
            <p:spPr bwMode="auto">
              <a:xfrm>
                <a:off x="5881" y="3416"/>
                <a:ext cx="1485" cy="765"/>
              </a:xfrm>
              <a:custGeom>
                <a:avLst/>
                <a:gdLst>
                  <a:gd name="T0" fmla="*/ 1485 w 1485"/>
                  <a:gd name="T1" fmla="*/ 765 h 765"/>
                  <a:gd name="T2" fmla="*/ 1396 w 1485"/>
                  <a:gd name="T3" fmla="*/ 675 h 765"/>
                  <a:gd name="T4" fmla="*/ 1275 w 1485"/>
                  <a:gd name="T5" fmla="*/ 556 h 765"/>
                  <a:gd name="T6" fmla="*/ 1171 w 1485"/>
                  <a:gd name="T7" fmla="*/ 451 h 765"/>
                  <a:gd name="T8" fmla="*/ 1080 w 1485"/>
                  <a:gd name="T9" fmla="*/ 376 h 765"/>
                  <a:gd name="T10" fmla="*/ 975 w 1485"/>
                  <a:gd name="T11" fmla="*/ 299 h 765"/>
                  <a:gd name="T12" fmla="*/ 840 w 1485"/>
                  <a:gd name="T13" fmla="*/ 240 h 765"/>
                  <a:gd name="T14" fmla="*/ 750 w 1485"/>
                  <a:gd name="T15" fmla="*/ 210 h 765"/>
                  <a:gd name="T16" fmla="*/ 631 w 1485"/>
                  <a:gd name="T17" fmla="*/ 165 h 765"/>
                  <a:gd name="T18" fmla="*/ 510 w 1485"/>
                  <a:gd name="T19" fmla="*/ 119 h 765"/>
                  <a:gd name="T20" fmla="*/ 360 w 1485"/>
                  <a:gd name="T21" fmla="*/ 75 h 765"/>
                  <a:gd name="T22" fmla="*/ 194 w 1485"/>
                  <a:gd name="T23" fmla="*/ 45 h 765"/>
                  <a:gd name="T24" fmla="*/ 105 w 1485"/>
                  <a:gd name="T25" fmla="*/ 16 h 765"/>
                  <a:gd name="T26" fmla="*/ 0 w 1485"/>
                  <a:gd name="T27" fmla="*/ 0 h 765"/>
                  <a:gd name="T28" fmla="*/ 120 w 1485"/>
                  <a:gd name="T29" fmla="*/ 45 h 765"/>
                  <a:gd name="T30" fmla="*/ 225 w 1485"/>
                  <a:gd name="T31" fmla="*/ 91 h 765"/>
                  <a:gd name="T32" fmla="*/ 330 w 1485"/>
                  <a:gd name="T33" fmla="*/ 119 h 765"/>
                  <a:gd name="T34" fmla="*/ 435 w 1485"/>
                  <a:gd name="T35" fmla="*/ 165 h 765"/>
                  <a:gd name="T36" fmla="*/ 526 w 1485"/>
                  <a:gd name="T37" fmla="*/ 210 h 765"/>
                  <a:gd name="T38" fmla="*/ 615 w 1485"/>
                  <a:gd name="T39" fmla="*/ 240 h 765"/>
                  <a:gd name="T40" fmla="*/ 720 w 1485"/>
                  <a:gd name="T41" fmla="*/ 285 h 765"/>
                  <a:gd name="T42" fmla="*/ 811 w 1485"/>
                  <a:gd name="T43" fmla="*/ 345 h 765"/>
                  <a:gd name="T44" fmla="*/ 975 w 1485"/>
                  <a:gd name="T45" fmla="*/ 435 h 765"/>
                  <a:gd name="T46" fmla="*/ 1155 w 1485"/>
                  <a:gd name="T47" fmla="*/ 540 h 765"/>
                  <a:gd name="T48" fmla="*/ 1321 w 1485"/>
                  <a:gd name="T49" fmla="*/ 659 h 765"/>
                  <a:gd name="T50" fmla="*/ 1485 w 1485"/>
                  <a:gd name="T51" fmla="*/ 765 h 7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5"/>
                  <a:gd name="T79" fmla="*/ 0 h 765"/>
                  <a:gd name="T80" fmla="*/ 1485 w 1485"/>
                  <a:gd name="T81" fmla="*/ 765 h 7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5" h="765">
                    <a:moveTo>
                      <a:pt x="1485" y="765"/>
                    </a:moveTo>
                    <a:lnTo>
                      <a:pt x="1396" y="675"/>
                    </a:lnTo>
                    <a:lnTo>
                      <a:pt x="1275" y="556"/>
                    </a:lnTo>
                    <a:lnTo>
                      <a:pt x="1171" y="451"/>
                    </a:lnTo>
                    <a:lnTo>
                      <a:pt x="1080" y="376"/>
                    </a:lnTo>
                    <a:lnTo>
                      <a:pt x="975" y="299"/>
                    </a:lnTo>
                    <a:lnTo>
                      <a:pt x="840" y="240"/>
                    </a:lnTo>
                    <a:lnTo>
                      <a:pt x="750" y="210"/>
                    </a:lnTo>
                    <a:lnTo>
                      <a:pt x="631" y="165"/>
                    </a:lnTo>
                    <a:lnTo>
                      <a:pt x="510" y="119"/>
                    </a:lnTo>
                    <a:lnTo>
                      <a:pt x="360" y="75"/>
                    </a:lnTo>
                    <a:lnTo>
                      <a:pt x="194" y="45"/>
                    </a:lnTo>
                    <a:lnTo>
                      <a:pt x="105" y="16"/>
                    </a:lnTo>
                    <a:lnTo>
                      <a:pt x="0" y="0"/>
                    </a:lnTo>
                    <a:lnTo>
                      <a:pt x="120" y="45"/>
                    </a:lnTo>
                    <a:lnTo>
                      <a:pt x="225" y="91"/>
                    </a:lnTo>
                    <a:lnTo>
                      <a:pt x="330" y="119"/>
                    </a:lnTo>
                    <a:lnTo>
                      <a:pt x="435" y="165"/>
                    </a:lnTo>
                    <a:lnTo>
                      <a:pt x="526" y="210"/>
                    </a:lnTo>
                    <a:lnTo>
                      <a:pt x="615" y="240"/>
                    </a:lnTo>
                    <a:lnTo>
                      <a:pt x="720" y="285"/>
                    </a:lnTo>
                    <a:lnTo>
                      <a:pt x="811" y="345"/>
                    </a:lnTo>
                    <a:lnTo>
                      <a:pt x="975" y="435"/>
                    </a:lnTo>
                    <a:lnTo>
                      <a:pt x="1155" y="540"/>
                    </a:lnTo>
                    <a:lnTo>
                      <a:pt x="1321" y="659"/>
                    </a:lnTo>
                    <a:lnTo>
                      <a:pt x="1485" y="765"/>
                    </a:lnTo>
                    <a:close/>
                  </a:path>
                </a:pathLst>
              </a:custGeom>
              <a:solidFill>
                <a:srgbClr val="00CC00"/>
              </a:solidFill>
              <a:ln w="9525">
                <a:noFill/>
                <a:round/>
                <a:headEnd/>
                <a:tailEnd/>
              </a:ln>
            </p:spPr>
            <p:txBody>
              <a:bodyPr/>
              <a:lstStyle/>
              <a:p>
                <a:endParaRPr lang="en-US">
                  <a:solidFill>
                    <a:srgbClr val="000000"/>
                  </a:solidFill>
                </a:endParaRPr>
              </a:p>
            </p:txBody>
          </p:sp>
          <p:sp>
            <p:nvSpPr>
              <p:cNvPr id="49312" name="Freeform 17"/>
              <p:cNvSpPr>
                <a:spLocks/>
              </p:cNvSpPr>
              <p:nvPr/>
            </p:nvSpPr>
            <p:spPr bwMode="auto">
              <a:xfrm>
                <a:off x="5881" y="3416"/>
                <a:ext cx="1485" cy="765"/>
              </a:xfrm>
              <a:custGeom>
                <a:avLst/>
                <a:gdLst>
                  <a:gd name="T0" fmla="*/ 1485 w 1485"/>
                  <a:gd name="T1" fmla="*/ 765 h 765"/>
                  <a:gd name="T2" fmla="*/ 1396 w 1485"/>
                  <a:gd name="T3" fmla="*/ 675 h 765"/>
                  <a:gd name="T4" fmla="*/ 1275 w 1485"/>
                  <a:gd name="T5" fmla="*/ 556 h 765"/>
                  <a:gd name="T6" fmla="*/ 1171 w 1485"/>
                  <a:gd name="T7" fmla="*/ 451 h 765"/>
                  <a:gd name="T8" fmla="*/ 1080 w 1485"/>
                  <a:gd name="T9" fmla="*/ 376 h 765"/>
                  <a:gd name="T10" fmla="*/ 975 w 1485"/>
                  <a:gd name="T11" fmla="*/ 299 h 765"/>
                  <a:gd name="T12" fmla="*/ 840 w 1485"/>
                  <a:gd name="T13" fmla="*/ 240 h 765"/>
                  <a:gd name="T14" fmla="*/ 750 w 1485"/>
                  <a:gd name="T15" fmla="*/ 210 h 765"/>
                  <a:gd name="T16" fmla="*/ 631 w 1485"/>
                  <a:gd name="T17" fmla="*/ 165 h 765"/>
                  <a:gd name="T18" fmla="*/ 510 w 1485"/>
                  <a:gd name="T19" fmla="*/ 119 h 765"/>
                  <a:gd name="T20" fmla="*/ 360 w 1485"/>
                  <a:gd name="T21" fmla="*/ 75 h 765"/>
                  <a:gd name="T22" fmla="*/ 194 w 1485"/>
                  <a:gd name="T23" fmla="*/ 45 h 765"/>
                  <a:gd name="T24" fmla="*/ 105 w 1485"/>
                  <a:gd name="T25" fmla="*/ 16 h 765"/>
                  <a:gd name="T26" fmla="*/ 0 w 1485"/>
                  <a:gd name="T27" fmla="*/ 0 h 765"/>
                  <a:gd name="T28" fmla="*/ 120 w 1485"/>
                  <a:gd name="T29" fmla="*/ 45 h 765"/>
                  <a:gd name="T30" fmla="*/ 225 w 1485"/>
                  <a:gd name="T31" fmla="*/ 91 h 765"/>
                  <a:gd name="T32" fmla="*/ 330 w 1485"/>
                  <a:gd name="T33" fmla="*/ 119 h 765"/>
                  <a:gd name="T34" fmla="*/ 435 w 1485"/>
                  <a:gd name="T35" fmla="*/ 165 h 765"/>
                  <a:gd name="T36" fmla="*/ 526 w 1485"/>
                  <a:gd name="T37" fmla="*/ 210 h 765"/>
                  <a:gd name="T38" fmla="*/ 615 w 1485"/>
                  <a:gd name="T39" fmla="*/ 240 h 765"/>
                  <a:gd name="T40" fmla="*/ 720 w 1485"/>
                  <a:gd name="T41" fmla="*/ 285 h 765"/>
                  <a:gd name="T42" fmla="*/ 811 w 1485"/>
                  <a:gd name="T43" fmla="*/ 345 h 765"/>
                  <a:gd name="T44" fmla="*/ 975 w 1485"/>
                  <a:gd name="T45" fmla="*/ 435 h 765"/>
                  <a:gd name="T46" fmla="*/ 1155 w 1485"/>
                  <a:gd name="T47" fmla="*/ 540 h 765"/>
                  <a:gd name="T48" fmla="*/ 1321 w 1485"/>
                  <a:gd name="T49" fmla="*/ 659 h 765"/>
                  <a:gd name="T50" fmla="*/ 1485 w 1485"/>
                  <a:gd name="T51" fmla="*/ 765 h 7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5"/>
                  <a:gd name="T79" fmla="*/ 0 h 765"/>
                  <a:gd name="T80" fmla="*/ 1485 w 1485"/>
                  <a:gd name="T81" fmla="*/ 765 h 7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5" h="765">
                    <a:moveTo>
                      <a:pt x="1485" y="765"/>
                    </a:moveTo>
                    <a:lnTo>
                      <a:pt x="1396" y="675"/>
                    </a:lnTo>
                    <a:lnTo>
                      <a:pt x="1275" y="556"/>
                    </a:lnTo>
                    <a:lnTo>
                      <a:pt x="1171" y="451"/>
                    </a:lnTo>
                    <a:lnTo>
                      <a:pt x="1080" y="376"/>
                    </a:lnTo>
                    <a:lnTo>
                      <a:pt x="975" y="299"/>
                    </a:lnTo>
                    <a:lnTo>
                      <a:pt x="840" y="240"/>
                    </a:lnTo>
                    <a:lnTo>
                      <a:pt x="750" y="210"/>
                    </a:lnTo>
                    <a:lnTo>
                      <a:pt x="631" y="165"/>
                    </a:lnTo>
                    <a:lnTo>
                      <a:pt x="510" y="119"/>
                    </a:lnTo>
                    <a:lnTo>
                      <a:pt x="360" y="75"/>
                    </a:lnTo>
                    <a:lnTo>
                      <a:pt x="194" y="45"/>
                    </a:lnTo>
                    <a:lnTo>
                      <a:pt x="105" y="16"/>
                    </a:lnTo>
                    <a:lnTo>
                      <a:pt x="0" y="0"/>
                    </a:lnTo>
                    <a:lnTo>
                      <a:pt x="120" y="45"/>
                    </a:lnTo>
                    <a:lnTo>
                      <a:pt x="225" y="91"/>
                    </a:lnTo>
                    <a:lnTo>
                      <a:pt x="330" y="119"/>
                    </a:lnTo>
                    <a:lnTo>
                      <a:pt x="435" y="165"/>
                    </a:lnTo>
                    <a:lnTo>
                      <a:pt x="526" y="210"/>
                    </a:lnTo>
                    <a:lnTo>
                      <a:pt x="615" y="240"/>
                    </a:lnTo>
                    <a:lnTo>
                      <a:pt x="720" y="285"/>
                    </a:lnTo>
                    <a:lnTo>
                      <a:pt x="811" y="345"/>
                    </a:lnTo>
                    <a:lnTo>
                      <a:pt x="975" y="435"/>
                    </a:lnTo>
                    <a:lnTo>
                      <a:pt x="1155" y="540"/>
                    </a:lnTo>
                    <a:lnTo>
                      <a:pt x="1321" y="659"/>
                    </a:lnTo>
                    <a:lnTo>
                      <a:pt x="1485" y="765"/>
                    </a:lnTo>
                  </a:path>
                </a:pathLst>
              </a:custGeom>
              <a:solidFill>
                <a:srgbClr val="00CC00"/>
              </a:solidFill>
              <a:ln w="0">
                <a:solidFill>
                  <a:srgbClr val="FFFFFF"/>
                </a:solidFill>
                <a:round/>
                <a:headEnd/>
                <a:tailEnd/>
              </a:ln>
            </p:spPr>
            <p:txBody>
              <a:bodyPr/>
              <a:lstStyle/>
              <a:p>
                <a:endParaRPr lang="en-US">
                  <a:solidFill>
                    <a:srgbClr val="000000"/>
                  </a:solidFill>
                </a:endParaRPr>
              </a:p>
            </p:txBody>
          </p:sp>
          <p:sp>
            <p:nvSpPr>
              <p:cNvPr id="49313" name="Freeform 18"/>
              <p:cNvSpPr>
                <a:spLocks/>
              </p:cNvSpPr>
              <p:nvPr/>
            </p:nvSpPr>
            <p:spPr bwMode="auto">
              <a:xfrm>
                <a:off x="5656" y="7061"/>
                <a:ext cx="1440" cy="1395"/>
              </a:xfrm>
              <a:custGeom>
                <a:avLst/>
                <a:gdLst>
                  <a:gd name="T0" fmla="*/ 1440 w 1440"/>
                  <a:gd name="T1" fmla="*/ 1154 h 1395"/>
                  <a:gd name="T2" fmla="*/ 1305 w 1440"/>
                  <a:gd name="T3" fmla="*/ 1185 h 1395"/>
                  <a:gd name="T4" fmla="*/ 1140 w 1440"/>
                  <a:gd name="T5" fmla="*/ 1231 h 1395"/>
                  <a:gd name="T6" fmla="*/ 945 w 1440"/>
                  <a:gd name="T7" fmla="*/ 1275 h 1395"/>
                  <a:gd name="T8" fmla="*/ 751 w 1440"/>
                  <a:gd name="T9" fmla="*/ 1335 h 1395"/>
                  <a:gd name="T10" fmla="*/ 571 w 1440"/>
                  <a:gd name="T11" fmla="*/ 1381 h 1395"/>
                  <a:gd name="T12" fmla="*/ 419 w 1440"/>
                  <a:gd name="T13" fmla="*/ 1395 h 1395"/>
                  <a:gd name="T14" fmla="*/ 316 w 1440"/>
                  <a:gd name="T15" fmla="*/ 1365 h 1395"/>
                  <a:gd name="T16" fmla="*/ 239 w 1440"/>
                  <a:gd name="T17" fmla="*/ 1140 h 1395"/>
                  <a:gd name="T18" fmla="*/ 211 w 1440"/>
                  <a:gd name="T19" fmla="*/ 974 h 1395"/>
                  <a:gd name="T20" fmla="*/ 180 w 1440"/>
                  <a:gd name="T21" fmla="*/ 810 h 1395"/>
                  <a:gd name="T22" fmla="*/ 136 w 1440"/>
                  <a:gd name="T23" fmla="*/ 645 h 1395"/>
                  <a:gd name="T24" fmla="*/ 106 w 1440"/>
                  <a:gd name="T25" fmla="*/ 481 h 1395"/>
                  <a:gd name="T26" fmla="*/ 59 w 1440"/>
                  <a:gd name="T27" fmla="*/ 315 h 1395"/>
                  <a:gd name="T28" fmla="*/ 31 w 1440"/>
                  <a:gd name="T29" fmla="*/ 165 h 1395"/>
                  <a:gd name="T30" fmla="*/ 0 w 1440"/>
                  <a:gd name="T31" fmla="*/ 0 h 1395"/>
                  <a:gd name="T32" fmla="*/ 180 w 1440"/>
                  <a:gd name="T33" fmla="*/ 555 h 1395"/>
                  <a:gd name="T34" fmla="*/ 316 w 1440"/>
                  <a:gd name="T35" fmla="*/ 930 h 1395"/>
                  <a:gd name="T36" fmla="*/ 435 w 1440"/>
                  <a:gd name="T37" fmla="*/ 1140 h 1395"/>
                  <a:gd name="T38" fmla="*/ 555 w 1440"/>
                  <a:gd name="T39" fmla="*/ 1231 h 1395"/>
                  <a:gd name="T40" fmla="*/ 676 w 1440"/>
                  <a:gd name="T41" fmla="*/ 1231 h 1395"/>
                  <a:gd name="T42" fmla="*/ 870 w 1440"/>
                  <a:gd name="T43" fmla="*/ 1185 h 1395"/>
                  <a:gd name="T44" fmla="*/ 1111 w 1440"/>
                  <a:gd name="T45" fmla="*/ 1154 h 1395"/>
                  <a:gd name="T46" fmla="*/ 1440 w 1440"/>
                  <a:gd name="T47" fmla="*/ 1154 h 139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40"/>
                  <a:gd name="T73" fmla="*/ 0 h 1395"/>
                  <a:gd name="T74" fmla="*/ 1440 w 1440"/>
                  <a:gd name="T75" fmla="*/ 1395 h 139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40" h="1395">
                    <a:moveTo>
                      <a:pt x="1440" y="1154"/>
                    </a:moveTo>
                    <a:lnTo>
                      <a:pt x="1305" y="1185"/>
                    </a:lnTo>
                    <a:lnTo>
                      <a:pt x="1140" y="1231"/>
                    </a:lnTo>
                    <a:lnTo>
                      <a:pt x="945" y="1275"/>
                    </a:lnTo>
                    <a:lnTo>
                      <a:pt x="751" y="1335"/>
                    </a:lnTo>
                    <a:lnTo>
                      <a:pt x="571" y="1381"/>
                    </a:lnTo>
                    <a:lnTo>
                      <a:pt x="419" y="1395"/>
                    </a:lnTo>
                    <a:lnTo>
                      <a:pt x="316" y="1365"/>
                    </a:lnTo>
                    <a:lnTo>
                      <a:pt x="239" y="1140"/>
                    </a:lnTo>
                    <a:lnTo>
                      <a:pt x="211" y="974"/>
                    </a:lnTo>
                    <a:lnTo>
                      <a:pt x="180" y="810"/>
                    </a:lnTo>
                    <a:lnTo>
                      <a:pt x="136" y="645"/>
                    </a:lnTo>
                    <a:lnTo>
                      <a:pt x="106" y="481"/>
                    </a:lnTo>
                    <a:lnTo>
                      <a:pt x="59" y="315"/>
                    </a:lnTo>
                    <a:lnTo>
                      <a:pt x="31" y="165"/>
                    </a:lnTo>
                    <a:lnTo>
                      <a:pt x="0" y="0"/>
                    </a:lnTo>
                    <a:lnTo>
                      <a:pt x="180" y="555"/>
                    </a:lnTo>
                    <a:lnTo>
                      <a:pt x="316" y="930"/>
                    </a:lnTo>
                    <a:lnTo>
                      <a:pt x="435" y="1140"/>
                    </a:lnTo>
                    <a:lnTo>
                      <a:pt x="555" y="1231"/>
                    </a:lnTo>
                    <a:lnTo>
                      <a:pt x="676" y="1231"/>
                    </a:lnTo>
                    <a:lnTo>
                      <a:pt x="870" y="1185"/>
                    </a:lnTo>
                    <a:lnTo>
                      <a:pt x="1111" y="1154"/>
                    </a:lnTo>
                    <a:lnTo>
                      <a:pt x="1440" y="1154"/>
                    </a:lnTo>
                    <a:close/>
                  </a:path>
                </a:pathLst>
              </a:custGeom>
              <a:solidFill>
                <a:srgbClr val="00CC00"/>
              </a:solidFill>
              <a:ln w="9525">
                <a:noFill/>
                <a:round/>
                <a:headEnd/>
                <a:tailEnd/>
              </a:ln>
            </p:spPr>
            <p:txBody>
              <a:bodyPr/>
              <a:lstStyle/>
              <a:p>
                <a:endParaRPr lang="en-US">
                  <a:solidFill>
                    <a:srgbClr val="000000"/>
                  </a:solidFill>
                </a:endParaRPr>
              </a:p>
            </p:txBody>
          </p:sp>
          <p:sp>
            <p:nvSpPr>
              <p:cNvPr id="49314" name="Freeform 19"/>
              <p:cNvSpPr>
                <a:spLocks/>
              </p:cNvSpPr>
              <p:nvPr/>
            </p:nvSpPr>
            <p:spPr bwMode="auto">
              <a:xfrm>
                <a:off x="5656" y="7061"/>
                <a:ext cx="1440" cy="1395"/>
              </a:xfrm>
              <a:custGeom>
                <a:avLst/>
                <a:gdLst>
                  <a:gd name="T0" fmla="*/ 1440 w 1440"/>
                  <a:gd name="T1" fmla="*/ 1154 h 1395"/>
                  <a:gd name="T2" fmla="*/ 1305 w 1440"/>
                  <a:gd name="T3" fmla="*/ 1185 h 1395"/>
                  <a:gd name="T4" fmla="*/ 1140 w 1440"/>
                  <a:gd name="T5" fmla="*/ 1231 h 1395"/>
                  <a:gd name="T6" fmla="*/ 945 w 1440"/>
                  <a:gd name="T7" fmla="*/ 1275 h 1395"/>
                  <a:gd name="T8" fmla="*/ 751 w 1440"/>
                  <a:gd name="T9" fmla="*/ 1335 h 1395"/>
                  <a:gd name="T10" fmla="*/ 571 w 1440"/>
                  <a:gd name="T11" fmla="*/ 1381 h 1395"/>
                  <a:gd name="T12" fmla="*/ 419 w 1440"/>
                  <a:gd name="T13" fmla="*/ 1395 h 1395"/>
                  <a:gd name="T14" fmla="*/ 316 w 1440"/>
                  <a:gd name="T15" fmla="*/ 1365 h 1395"/>
                  <a:gd name="T16" fmla="*/ 239 w 1440"/>
                  <a:gd name="T17" fmla="*/ 1140 h 1395"/>
                  <a:gd name="T18" fmla="*/ 211 w 1440"/>
                  <a:gd name="T19" fmla="*/ 974 h 1395"/>
                  <a:gd name="T20" fmla="*/ 180 w 1440"/>
                  <a:gd name="T21" fmla="*/ 810 h 1395"/>
                  <a:gd name="T22" fmla="*/ 136 w 1440"/>
                  <a:gd name="T23" fmla="*/ 645 h 1395"/>
                  <a:gd name="T24" fmla="*/ 106 w 1440"/>
                  <a:gd name="T25" fmla="*/ 481 h 1395"/>
                  <a:gd name="T26" fmla="*/ 59 w 1440"/>
                  <a:gd name="T27" fmla="*/ 315 h 1395"/>
                  <a:gd name="T28" fmla="*/ 31 w 1440"/>
                  <a:gd name="T29" fmla="*/ 165 h 1395"/>
                  <a:gd name="T30" fmla="*/ 0 w 1440"/>
                  <a:gd name="T31" fmla="*/ 0 h 1395"/>
                  <a:gd name="T32" fmla="*/ 180 w 1440"/>
                  <a:gd name="T33" fmla="*/ 555 h 1395"/>
                  <a:gd name="T34" fmla="*/ 316 w 1440"/>
                  <a:gd name="T35" fmla="*/ 930 h 1395"/>
                  <a:gd name="T36" fmla="*/ 435 w 1440"/>
                  <a:gd name="T37" fmla="*/ 1140 h 1395"/>
                  <a:gd name="T38" fmla="*/ 555 w 1440"/>
                  <a:gd name="T39" fmla="*/ 1231 h 1395"/>
                  <a:gd name="T40" fmla="*/ 676 w 1440"/>
                  <a:gd name="T41" fmla="*/ 1231 h 1395"/>
                  <a:gd name="T42" fmla="*/ 870 w 1440"/>
                  <a:gd name="T43" fmla="*/ 1185 h 1395"/>
                  <a:gd name="T44" fmla="*/ 1111 w 1440"/>
                  <a:gd name="T45" fmla="*/ 1154 h 1395"/>
                  <a:gd name="T46" fmla="*/ 1440 w 1440"/>
                  <a:gd name="T47" fmla="*/ 1154 h 139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40"/>
                  <a:gd name="T73" fmla="*/ 0 h 1395"/>
                  <a:gd name="T74" fmla="*/ 1440 w 1440"/>
                  <a:gd name="T75" fmla="*/ 1395 h 139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40" h="1395">
                    <a:moveTo>
                      <a:pt x="1440" y="1154"/>
                    </a:moveTo>
                    <a:lnTo>
                      <a:pt x="1305" y="1185"/>
                    </a:lnTo>
                    <a:lnTo>
                      <a:pt x="1140" y="1231"/>
                    </a:lnTo>
                    <a:lnTo>
                      <a:pt x="945" y="1275"/>
                    </a:lnTo>
                    <a:lnTo>
                      <a:pt x="751" y="1335"/>
                    </a:lnTo>
                    <a:lnTo>
                      <a:pt x="571" y="1381"/>
                    </a:lnTo>
                    <a:lnTo>
                      <a:pt x="419" y="1395"/>
                    </a:lnTo>
                    <a:lnTo>
                      <a:pt x="316" y="1365"/>
                    </a:lnTo>
                    <a:lnTo>
                      <a:pt x="239" y="1140"/>
                    </a:lnTo>
                    <a:lnTo>
                      <a:pt x="211" y="974"/>
                    </a:lnTo>
                    <a:lnTo>
                      <a:pt x="180" y="810"/>
                    </a:lnTo>
                    <a:lnTo>
                      <a:pt x="136" y="645"/>
                    </a:lnTo>
                    <a:lnTo>
                      <a:pt x="106" y="481"/>
                    </a:lnTo>
                    <a:lnTo>
                      <a:pt x="59" y="315"/>
                    </a:lnTo>
                    <a:lnTo>
                      <a:pt x="31" y="165"/>
                    </a:lnTo>
                    <a:lnTo>
                      <a:pt x="0" y="0"/>
                    </a:lnTo>
                    <a:lnTo>
                      <a:pt x="180" y="555"/>
                    </a:lnTo>
                    <a:lnTo>
                      <a:pt x="316" y="930"/>
                    </a:lnTo>
                    <a:lnTo>
                      <a:pt x="435" y="1140"/>
                    </a:lnTo>
                    <a:lnTo>
                      <a:pt x="555" y="1231"/>
                    </a:lnTo>
                    <a:lnTo>
                      <a:pt x="676" y="1231"/>
                    </a:lnTo>
                    <a:lnTo>
                      <a:pt x="870" y="1185"/>
                    </a:lnTo>
                    <a:lnTo>
                      <a:pt x="1111" y="1154"/>
                    </a:lnTo>
                    <a:lnTo>
                      <a:pt x="1440" y="1154"/>
                    </a:lnTo>
                  </a:path>
                </a:pathLst>
              </a:custGeom>
              <a:solidFill>
                <a:srgbClr val="00CC00"/>
              </a:solidFill>
              <a:ln w="0">
                <a:solidFill>
                  <a:srgbClr val="FFFFFF"/>
                </a:solidFill>
                <a:round/>
                <a:headEnd/>
                <a:tailEnd/>
              </a:ln>
            </p:spPr>
            <p:txBody>
              <a:bodyPr/>
              <a:lstStyle/>
              <a:p>
                <a:endParaRPr lang="en-US">
                  <a:solidFill>
                    <a:srgbClr val="000000"/>
                  </a:solidFill>
                </a:endParaRPr>
              </a:p>
            </p:txBody>
          </p:sp>
          <p:sp>
            <p:nvSpPr>
              <p:cNvPr id="49315" name="Freeform 20"/>
              <p:cNvSpPr>
                <a:spLocks/>
              </p:cNvSpPr>
              <p:nvPr/>
            </p:nvSpPr>
            <p:spPr bwMode="auto">
              <a:xfrm>
                <a:off x="7997" y="6476"/>
                <a:ext cx="629" cy="1185"/>
              </a:xfrm>
              <a:custGeom>
                <a:avLst/>
                <a:gdLst>
                  <a:gd name="T0" fmla="*/ 599 w 629"/>
                  <a:gd name="T1" fmla="*/ 0 h 1185"/>
                  <a:gd name="T2" fmla="*/ 629 w 629"/>
                  <a:gd name="T3" fmla="*/ 91 h 1185"/>
                  <a:gd name="T4" fmla="*/ 629 w 629"/>
                  <a:gd name="T5" fmla="*/ 255 h 1185"/>
                  <a:gd name="T6" fmla="*/ 614 w 629"/>
                  <a:gd name="T7" fmla="*/ 346 h 1185"/>
                  <a:gd name="T8" fmla="*/ 614 w 629"/>
                  <a:gd name="T9" fmla="*/ 465 h 1185"/>
                  <a:gd name="T10" fmla="*/ 584 w 629"/>
                  <a:gd name="T11" fmla="*/ 570 h 1185"/>
                  <a:gd name="T12" fmla="*/ 554 w 629"/>
                  <a:gd name="T13" fmla="*/ 690 h 1185"/>
                  <a:gd name="T14" fmla="*/ 509 w 629"/>
                  <a:gd name="T15" fmla="*/ 780 h 1185"/>
                  <a:gd name="T16" fmla="*/ 465 w 629"/>
                  <a:gd name="T17" fmla="*/ 886 h 1185"/>
                  <a:gd name="T18" fmla="*/ 329 w 629"/>
                  <a:gd name="T19" fmla="*/ 1066 h 1185"/>
                  <a:gd name="T20" fmla="*/ 194 w 629"/>
                  <a:gd name="T21" fmla="*/ 1155 h 1185"/>
                  <a:gd name="T22" fmla="*/ 0 w 629"/>
                  <a:gd name="T23" fmla="*/ 1185 h 1185"/>
                  <a:gd name="T24" fmla="*/ 89 w 629"/>
                  <a:gd name="T25" fmla="*/ 1096 h 1185"/>
                  <a:gd name="T26" fmla="*/ 224 w 629"/>
                  <a:gd name="T27" fmla="*/ 960 h 1185"/>
                  <a:gd name="T28" fmla="*/ 329 w 629"/>
                  <a:gd name="T29" fmla="*/ 825 h 1185"/>
                  <a:gd name="T30" fmla="*/ 390 w 629"/>
                  <a:gd name="T31" fmla="*/ 675 h 1185"/>
                  <a:gd name="T32" fmla="*/ 465 w 629"/>
                  <a:gd name="T33" fmla="*/ 526 h 1185"/>
                  <a:gd name="T34" fmla="*/ 495 w 629"/>
                  <a:gd name="T35" fmla="*/ 376 h 1185"/>
                  <a:gd name="T36" fmla="*/ 540 w 629"/>
                  <a:gd name="T37" fmla="*/ 225 h 1185"/>
                  <a:gd name="T38" fmla="*/ 570 w 629"/>
                  <a:gd name="T39" fmla="*/ 75 h 1185"/>
                  <a:gd name="T40" fmla="*/ 599 w 629"/>
                  <a:gd name="T41" fmla="*/ 0 h 11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29"/>
                  <a:gd name="T64" fmla="*/ 0 h 1185"/>
                  <a:gd name="T65" fmla="*/ 629 w 629"/>
                  <a:gd name="T66" fmla="*/ 1185 h 11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29" h="1185">
                    <a:moveTo>
                      <a:pt x="599" y="0"/>
                    </a:moveTo>
                    <a:lnTo>
                      <a:pt x="629" y="91"/>
                    </a:lnTo>
                    <a:lnTo>
                      <a:pt x="629" y="255"/>
                    </a:lnTo>
                    <a:lnTo>
                      <a:pt x="614" y="346"/>
                    </a:lnTo>
                    <a:lnTo>
                      <a:pt x="614" y="465"/>
                    </a:lnTo>
                    <a:lnTo>
                      <a:pt x="584" y="570"/>
                    </a:lnTo>
                    <a:lnTo>
                      <a:pt x="554" y="690"/>
                    </a:lnTo>
                    <a:lnTo>
                      <a:pt x="509" y="780"/>
                    </a:lnTo>
                    <a:lnTo>
                      <a:pt x="465" y="886"/>
                    </a:lnTo>
                    <a:lnTo>
                      <a:pt x="329" y="1066"/>
                    </a:lnTo>
                    <a:lnTo>
                      <a:pt x="194" y="1155"/>
                    </a:lnTo>
                    <a:lnTo>
                      <a:pt x="0" y="1185"/>
                    </a:lnTo>
                    <a:lnTo>
                      <a:pt x="89" y="1096"/>
                    </a:lnTo>
                    <a:lnTo>
                      <a:pt x="224" y="960"/>
                    </a:lnTo>
                    <a:lnTo>
                      <a:pt x="329" y="825"/>
                    </a:lnTo>
                    <a:lnTo>
                      <a:pt x="390" y="675"/>
                    </a:lnTo>
                    <a:lnTo>
                      <a:pt x="465" y="526"/>
                    </a:lnTo>
                    <a:lnTo>
                      <a:pt x="495" y="376"/>
                    </a:lnTo>
                    <a:lnTo>
                      <a:pt x="540" y="225"/>
                    </a:lnTo>
                    <a:lnTo>
                      <a:pt x="570" y="75"/>
                    </a:lnTo>
                    <a:lnTo>
                      <a:pt x="599" y="0"/>
                    </a:lnTo>
                    <a:close/>
                  </a:path>
                </a:pathLst>
              </a:custGeom>
              <a:solidFill>
                <a:srgbClr val="00CC00"/>
              </a:solidFill>
              <a:ln w="9525">
                <a:noFill/>
                <a:round/>
                <a:headEnd/>
                <a:tailEnd/>
              </a:ln>
            </p:spPr>
            <p:txBody>
              <a:bodyPr/>
              <a:lstStyle/>
              <a:p>
                <a:endParaRPr lang="en-US">
                  <a:solidFill>
                    <a:srgbClr val="000000"/>
                  </a:solidFill>
                </a:endParaRPr>
              </a:p>
            </p:txBody>
          </p:sp>
          <p:sp>
            <p:nvSpPr>
              <p:cNvPr id="49316" name="Freeform 21"/>
              <p:cNvSpPr>
                <a:spLocks/>
              </p:cNvSpPr>
              <p:nvPr/>
            </p:nvSpPr>
            <p:spPr bwMode="auto">
              <a:xfrm>
                <a:off x="7997" y="6476"/>
                <a:ext cx="629" cy="1185"/>
              </a:xfrm>
              <a:custGeom>
                <a:avLst/>
                <a:gdLst>
                  <a:gd name="T0" fmla="*/ 599 w 629"/>
                  <a:gd name="T1" fmla="*/ 0 h 1185"/>
                  <a:gd name="T2" fmla="*/ 629 w 629"/>
                  <a:gd name="T3" fmla="*/ 91 h 1185"/>
                  <a:gd name="T4" fmla="*/ 629 w 629"/>
                  <a:gd name="T5" fmla="*/ 255 h 1185"/>
                  <a:gd name="T6" fmla="*/ 614 w 629"/>
                  <a:gd name="T7" fmla="*/ 346 h 1185"/>
                  <a:gd name="T8" fmla="*/ 614 w 629"/>
                  <a:gd name="T9" fmla="*/ 465 h 1185"/>
                  <a:gd name="T10" fmla="*/ 584 w 629"/>
                  <a:gd name="T11" fmla="*/ 570 h 1185"/>
                  <a:gd name="T12" fmla="*/ 554 w 629"/>
                  <a:gd name="T13" fmla="*/ 690 h 1185"/>
                  <a:gd name="T14" fmla="*/ 509 w 629"/>
                  <a:gd name="T15" fmla="*/ 780 h 1185"/>
                  <a:gd name="T16" fmla="*/ 465 w 629"/>
                  <a:gd name="T17" fmla="*/ 886 h 1185"/>
                  <a:gd name="T18" fmla="*/ 329 w 629"/>
                  <a:gd name="T19" fmla="*/ 1066 h 1185"/>
                  <a:gd name="T20" fmla="*/ 194 w 629"/>
                  <a:gd name="T21" fmla="*/ 1155 h 1185"/>
                  <a:gd name="T22" fmla="*/ 0 w 629"/>
                  <a:gd name="T23" fmla="*/ 1185 h 1185"/>
                  <a:gd name="T24" fmla="*/ 89 w 629"/>
                  <a:gd name="T25" fmla="*/ 1096 h 1185"/>
                  <a:gd name="T26" fmla="*/ 224 w 629"/>
                  <a:gd name="T27" fmla="*/ 960 h 1185"/>
                  <a:gd name="T28" fmla="*/ 329 w 629"/>
                  <a:gd name="T29" fmla="*/ 825 h 1185"/>
                  <a:gd name="T30" fmla="*/ 390 w 629"/>
                  <a:gd name="T31" fmla="*/ 675 h 1185"/>
                  <a:gd name="T32" fmla="*/ 465 w 629"/>
                  <a:gd name="T33" fmla="*/ 526 h 1185"/>
                  <a:gd name="T34" fmla="*/ 495 w 629"/>
                  <a:gd name="T35" fmla="*/ 376 h 1185"/>
                  <a:gd name="T36" fmla="*/ 540 w 629"/>
                  <a:gd name="T37" fmla="*/ 225 h 1185"/>
                  <a:gd name="T38" fmla="*/ 570 w 629"/>
                  <a:gd name="T39" fmla="*/ 75 h 1185"/>
                  <a:gd name="T40" fmla="*/ 599 w 629"/>
                  <a:gd name="T41" fmla="*/ 0 h 11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29"/>
                  <a:gd name="T64" fmla="*/ 0 h 1185"/>
                  <a:gd name="T65" fmla="*/ 629 w 629"/>
                  <a:gd name="T66" fmla="*/ 1185 h 11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29" h="1185">
                    <a:moveTo>
                      <a:pt x="599" y="0"/>
                    </a:moveTo>
                    <a:lnTo>
                      <a:pt x="629" y="91"/>
                    </a:lnTo>
                    <a:lnTo>
                      <a:pt x="629" y="255"/>
                    </a:lnTo>
                    <a:lnTo>
                      <a:pt x="614" y="346"/>
                    </a:lnTo>
                    <a:lnTo>
                      <a:pt x="614" y="465"/>
                    </a:lnTo>
                    <a:lnTo>
                      <a:pt x="584" y="570"/>
                    </a:lnTo>
                    <a:lnTo>
                      <a:pt x="554" y="690"/>
                    </a:lnTo>
                    <a:lnTo>
                      <a:pt x="509" y="780"/>
                    </a:lnTo>
                    <a:lnTo>
                      <a:pt x="465" y="886"/>
                    </a:lnTo>
                    <a:lnTo>
                      <a:pt x="329" y="1066"/>
                    </a:lnTo>
                    <a:lnTo>
                      <a:pt x="194" y="1155"/>
                    </a:lnTo>
                    <a:lnTo>
                      <a:pt x="0" y="1185"/>
                    </a:lnTo>
                    <a:lnTo>
                      <a:pt x="89" y="1096"/>
                    </a:lnTo>
                    <a:lnTo>
                      <a:pt x="224" y="960"/>
                    </a:lnTo>
                    <a:lnTo>
                      <a:pt x="329" y="825"/>
                    </a:lnTo>
                    <a:lnTo>
                      <a:pt x="390" y="675"/>
                    </a:lnTo>
                    <a:lnTo>
                      <a:pt x="465" y="526"/>
                    </a:lnTo>
                    <a:lnTo>
                      <a:pt x="495" y="376"/>
                    </a:lnTo>
                    <a:lnTo>
                      <a:pt x="540" y="225"/>
                    </a:lnTo>
                    <a:lnTo>
                      <a:pt x="570" y="75"/>
                    </a:lnTo>
                    <a:lnTo>
                      <a:pt x="599" y="0"/>
                    </a:lnTo>
                  </a:path>
                </a:pathLst>
              </a:custGeom>
              <a:solidFill>
                <a:srgbClr val="00CC00"/>
              </a:solidFill>
              <a:ln w="0">
                <a:solidFill>
                  <a:srgbClr val="FFFFFF"/>
                </a:solidFill>
                <a:round/>
                <a:headEnd/>
                <a:tailEnd/>
              </a:ln>
            </p:spPr>
            <p:txBody>
              <a:bodyPr/>
              <a:lstStyle/>
              <a:p>
                <a:endParaRPr lang="en-US">
                  <a:solidFill>
                    <a:srgbClr val="000000"/>
                  </a:solidFill>
                </a:endParaRPr>
              </a:p>
            </p:txBody>
          </p:sp>
          <p:sp>
            <p:nvSpPr>
              <p:cNvPr id="49317" name="Freeform 22"/>
              <p:cNvSpPr>
                <a:spLocks/>
              </p:cNvSpPr>
              <p:nvPr/>
            </p:nvSpPr>
            <p:spPr bwMode="auto">
              <a:xfrm>
                <a:off x="7111" y="4646"/>
                <a:ext cx="330" cy="255"/>
              </a:xfrm>
              <a:custGeom>
                <a:avLst/>
                <a:gdLst>
                  <a:gd name="T0" fmla="*/ 196 w 330"/>
                  <a:gd name="T1" fmla="*/ 0 h 255"/>
                  <a:gd name="T2" fmla="*/ 315 w 330"/>
                  <a:gd name="T3" fmla="*/ 0 h 255"/>
                  <a:gd name="T4" fmla="*/ 330 w 330"/>
                  <a:gd name="T5" fmla="*/ 135 h 255"/>
                  <a:gd name="T6" fmla="*/ 255 w 330"/>
                  <a:gd name="T7" fmla="*/ 255 h 255"/>
                  <a:gd name="T8" fmla="*/ 121 w 330"/>
                  <a:gd name="T9" fmla="*/ 255 h 255"/>
                  <a:gd name="T10" fmla="*/ 0 w 330"/>
                  <a:gd name="T11" fmla="*/ 255 h 255"/>
                  <a:gd name="T12" fmla="*/ 75 w 330"/>
                  <a:gd name="T13" fmla="*/ 121 h 255"/>
                  <a:gd name="T14" fmla="*/ 135 w 330"/>
                  <a:gd name="T15" fmla="*/ 46 h 255"/>
                  <a:gd name="T16" fmla="*/ 196 w 330"/>
                  <a:gd name="T17" fmla="*/ 0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0"/>
                  <a:gd name="T28" fmla="*/ 0 h 255"/>
                  <a:gd name="T29" fmla="*/ 330 w 330"/>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0" h="255">
                    <a:moveTo>
                      <a:pt x="196" y="0"/>
                    </a:moveTo>
                    <a:lnTo>
                      <a:pt x="315" y="0"/>
                    </a:lnTo>
                    <a:lnTo>
                      <a:pt x="330" y="135"/>
                    </a:lnTo>
                    <a:lnTo>
                      <a:pt x="255" y="255"/>
                    </a:lnTo>
                    <a:lnTo>
                      <a:pt x="121" y="255"/>
                    </a:lnTo>
                    <a:lnTo>
                      <a:pt x="0" y="255"/>
                    </a:lnTo>
                    <a:lnTo>
                      <a:pt x="75" y="121"/>
                    </a:lnTo>
                    <a:lnTo>
                      <a:pt x="135" y="46"/>
                    </a:lnTo>
                    <a:lnTo>
                      <a:pt x="196" y="0"/>
                    </a:lnTo>
                    <a:close/>
                  </a:path>
                </a:pathLst>
              </a:custGeom>
              <a:solidFill>
                <a:srgbClr val="00CC00"/>
              </a:solidFill>
              <a:ln w="9525">
                <a:noFill/>
                <a:round/>
                <a:headEnd/>
                <a:tailEnd/>
              </a:ln>
            </p:spPr>
            <p:txBody>
              <a:bodyPr/>
              <a:lstStyle/>
              <a:p>
                <a:endParaRPr lang="en-US">
                  <a:solidFill>
                    <a:srgbClr val="000000"/>
                  </a:solidFill>
                </a:endParaRPr>
              </a:p>
            </p:txBody>
          </p:sp>
          <p:sp>
            <p:nvSpPr>
              <p:cNvPr id="49318" name="Freeform 23"/>
              <p:cNvSpPr>
                <a:spLocks/>
              </p:cNvSpPr>
              <p:nvPr/>
            </p:nvSpPr>
            <p:spPr bwMode="auto">
              <a:xfrm>
                <a:off x="7111" y="4646"/>
                <a:ext cx="330" cy="255"/>
              </a:xfrm>
              <a:custGeom>
                <a:avLst/>
                <a:gdLst>
                  <a:gd name="T0" fmla="*/ 196 w 330"/>
                  <a:gd name="T1" fmla="*/ 0 h 255"/>
                  <a:gd name="T2" fmla="*/ 315 w 330"/>
                  <a:gd name="T3" fmla="*/ 0 h 255"/>
                  <a:gd name="T4" fmla="*/ 330 w 330"/>
                  <a:gd name="T5" fmla="*/ 135 h 255"/>
                  <a:gd name="T6" fmla="*/ 255 w 330"/>
                  <a:gd name="T7" fmla="*/ 255 h 255"/>
                  <a:gd name="T8" fmla="*/ 121 w 330"/>
                  <a:gd name="T9" fmla="*/ 255 h 255"/>
                  <a:gd name="T10" fmla="*/ 0 w 330"/>
                  <a:gd name="T11" fmla="*/ 255 h 255"/>
                  <a:gd name="T12" fmla="*/ 75 w 330"/>
                  <a:gd name="T13" fmla="*/ 121 h 255"/>
                  <a:gd name="T14" fmla="*/ 135 w 330"/>
                  <a:gd name="T15" fmla="*/ 46 h 255"/>
                  <a:gd name="T16" fmla="*/ 196 w 330"/>
                  <a:gd name="T17" fmla="*/ 0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0"/>
                  <a:gd name="T28" fmla="*/ 0 h 255"/>
                  <a:gd name="T29" fmla="*/ 330 w 330"/>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0" h="255">
                    <a:moveTo>
                      <a:pt x="196" y="0"/>
                    </a:moveTo>
                    <a:lnTo>
                      <a:pt x="315" y="0"/>
                    </a:lnTo>
                    <a:lnTo>
                      <a:pt x="330" y="135"/>
                    </a:lnTo>
                    <a:lnTo>
                      <a:pt x="255" y="255"/>
                    </a:lnTo>
                    <a:lnTo>
                      <a:pt x="121" y="255"/>
                    </a:lnTo>
                    <a:lnTo>
                      <a:pt x="0" y="255"/>
                    </a:lnTo>
                    <a:lnTo>
                      <a:pt x="75" y="121"/>
                    </a:lnTo>
                    <a:lnTo>
                      <a:pt x="135" y="46"/>
                    </a:lnTo>
                    <a:lnTo>
                      <a:pt x="196" y="0"/>
                    </a:lnTo>
                  </a:path>
                </a:pathLst>
              </a:custGeom>
              <a:solidFill>
                <a:srgbClr val="00CC00"/>
              </a:solidFill>
              <a:ln w="0">
                <a:solidFill>
                  <a:srgbClr val="FFFFFF"/>
                </a:solidFill>
                <a:round/>
                <a:headEnd/>
                <a:tailEnd/>
              </a:ln>
            </p:spPr>
            <p:txBody>
              <a:bodyPr/>
              <a:lstStyle/>
              <a:p>
                <a:endParaRPr lang="en-US">
                  <a:solidFill>
                    <a:srgbClr val="000000"/>
                  </a:solidFill>
                </a:endParaRPr>
              </a:p>
            </p:txBody>
          </p:sp>
          <p:sp>
            <p:nvSpPr>
              <p:cNvPr id="49319" name="Freeform 24"/>
              <p:cNvSpPr>
                <a:spLocks/>
              </p:cNvSpPr>
              <p:nvPr/>
            </p:nvSpPr>
            <p:spPr bwMode="auto">
              <a:xfrm>
                <a:off x="8476" y="7661"/>
                <a:ext cx="1786" cy="1246"/>
              </a:xfrm>
              <a:custGeom>
                <a:avLst/>
                <a:gdLst>
                  <a:gd name="T0" fmla="*/ 1125 w 1786"/>
                  <a:gd name="T1" fmla="*/ 0 h 1246"/>
                  <a:gd name="T2" fmla="*/ 1246 w 1786"/>
                  <a:gd name="T3" fmla="*/ 135 h 1246"/>
                  <a:gd name="T4" fmla="*/ 1351 w 1786"/>
                  <a:gd name="T5" fmla="*/ 255 h 1246"/>
                  <a:gd name="T6" fmla="*/ 1470 w 1786"/>
                  <a:gd name="T7" fmla="*/ 330 h 1246"/>
                  <a:gd name="T8" fmla="*/ 1576 w 1786"/>
                  <a:gd name="T9" fmla="*/ 405 h 1246"/>
                  <a:gd name="T10" fmla="*/ 1665 w 1786"/>
                  <a:gd name="T11" fmla="*/ 451 h 1246"/>
                  <a:gd name="T12" fmla="*/ 1786 w 1786"/>
                  <a:gd name="T13" fmla="*/ 526 h 1246"/>
                  <a:gd name="T14" fmla="*/ 1590 w 1786"/>
                  <a:gd name="T15" fmla="*/ 540 h 1246"/>
                  <a:gd name="T16" fmla="*/ 1485 w 1786"/>
                  <a:gd name="T17" fmla="*/ 554 h 1246"/>
                  <a:gd name="T18" fmla="*/ 1380 w 1786"/>
                  <a:gd name="T19" fmla="*/ 585 h 1246"/>
                  <a:gd name="T20" fmla="*/ 1260 w 1786"/>
                  <a:gd name="T21" fmla="*/ 615 h 1246"/>
                  <a:gd name="T22" fmla="*/ 1141 w 1786"/>
                  <a:gd name="T23" fmla="*/ 660 h 1246"/>
                  <a:gd name="T24" fmla="*/ 1020 w 1786"/>
                  <a:gd name="T25" fmla="*/ 720 h 1246"/>
                  <a:gd name="T26" fmla="*/ 900 w 1786"/>
                  <a:gd name="T27" fmla="*/ 765 h 1246"/>
                  <a:gd name="T28" fmla="*/ 765 w 1786"/>
                  <a:gd name="T29" fmla="*/ 825 h 1246"/>
                  <a:gd name="T30" fmla="*/ 631 w 1786"/>
                  <a:gd name="T31" fmla="*/ 900 h 1246"/>
                  <a:gd name="T32" fmla="*/ 496 w 1786"/>
                  <a:gd name="T33" fmla="*/ 961 h 1246"/>
                  <a:gd name="T34" fmla="*/ 376 w 1786"/>
                  <a:gd name="T35" fmla="*/ 1035 h 1246"/>
                  <a:gd name="T36" fmla="*/ 255 w 1786"/>
                  <a:gd name="T37" fmla="*/ 1110 h 1246"/>
                  <a:gd name="T38" fmla="*/ 135 w 1786"/>
                  <a:gd name="T39" fmla="*/ 1171 h 1246"/>
                  <a:gd name="T40" fmla="*/ 0 w 1786"/>
                  <a:gd name="T41" fmla="*/ 1246 h 1246"/>
                  <a:gd name="T42" fmla="*/ 91 w 1786"/>
                  <a:gd name="T43" fmla="*/ 1141 h 1246"/>
                  <a:gd name="T44" fmla="*/ 210 w 1786"/>
                  <a:gd name="T45" fmla="*/ 1050 h 1246"/>
                  <a:gd name="T46" fmla="*/ 346 w 1786"/>
                  <a:gd name="T47" fmla="*/ 945 h 1246"/>
                  <a:gd name="T48" fmla="*/ 465 w 1786"/>
                  <a:gd name="T49" fmla="*/ 840 h 1246"/>
                  <a:gd name="T50" fmla="*/ 615 w 1786"/>
                  <a:gd name="T51" fmla="*/ 735 h 1246"/>
                  <a:gd name="T52" fmla="*/ 750 w 1786"/>
                  <a:gd name="T53" fmla="*/ 631 h 1246"/>
                  <a:gd name="T54" fmla="*/ 870 w 1786"/>
                  <a:gd name="T55" fmla="*/ 526 h 1246"/>
                  <a:gd name="T56" fmla="*/ 975 w 1786"/>
                  <a:gd name="T57" fmla="*/ 421 h 1246"/>
                  <a:gd name="T58" fmla="*/ 1050 w 1786"/>
                  <a:gd name="T59" fmla="*/ 330 h 1246"/>
                  <a:gd name="T60" fmla="*/ 1080 w 1786"/>
                  <a:gd name="T61" fmla="*/ 210 h 1246"/>
                  <a:gd name="T62" fmla="*/ 900 w 1786"/>
                  <a:gd name="T63" fmla="*/ 150 h 1246"/>
                  <a:gd name="T64" fmla="*/ 706 w 1786"/>
                  <a:gd name="T65" fmla="*/ 166 h 1246"/>
                  <a:gd name="T66" fmla="*/ 435 w 1786"/>
                  <a:gd name="T67" fmla="*/ 210 h 1246"/>
                  <a:gd name="T68" fmla="*/ 75 w 1786"/>
                  <a:gd name="T69" fmla="*/ 285 h 1246"/>
                  <a:gd name="T70" fmla="*/ 241 w 1786"/>
                  <a:gd name="T71" fmla="*/ 225 h 1246"/>
                  <a:gd name="T72" fmla="*/ 390 w 1786"/>
                  <a:gd name="T73" fmla="*/ 166 h 1246"/>
                  <a:gd name="T74" fmla="*/ 540 w 1786"/>
                  <a:gd name="T75" fmla="*/ 105 h 1246"/>
                  <a:gd name="T76" fmla="*/ 690 w 1786"/>
                  <a:gd name="T77" fmla="*/ 61 h 1246"/>
                  <a:gd name="T78" fmla="*/ 840 w 1786"/>
                  <a:gd name="T79" fmla="*/ 14 h 1246"/>
                  <a:gd name="T80" fmla="*/ 961 w 1786"/>
                  <a:gd name="T81" fmla="*/ 0 h 1246"/>
                  <a:gd name="T82" fmla="*/ 1050 w 1786"/>
                  <a:gd name="T83" fmla="*/ 0 h 1246"/>
                  <a:gd name="T84" fmla="*/ 1125 w 1786"/>
                  <a:gd name="T85" fmla="*/ 0 h 12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6"/>
                  <a:gd name="T130" fmla="*/ 0 h 1246"/>
                  <a:gd name="T131" fmla="*/ 1786 w 1786"/>
                  <a:gd name="T132" fmla="*/ 1246 h 12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6" h="1246">
                    <a:moveTo>
                      <a:pt x="1125" y="0"/>
                    </a:moveTo>
                    <a:lnTo>
                      <a:pt x="1246" y="135"/>
                    </a:lnTo>
                    <a:lnTo>
                      <a:pt x="1351" y="255"/>
                    </a:lnTo>
                    <a:lnTo>
                      <a:pt x="1470" y="330"/>
                    </a:lnTo>
                    <a:lnTo>
                      <a:pt x="1576" y="405"/>
                    </a:lnTo>
                    <a:lnTo>
                      <a:pt x="1665" y="451"/>
                    </a:lnTo>
                    <a:lnTo>
                      <a:pt x="1786" y="526"/>
                    </a:lnTo>
                    <a:lnTo>
                      <a:pt x="1590" y="540"/>
                    </a:lnTo>
                    <a:lnTo>
                      <a:pt x="1485" y="554"/>
                    </a:lnTo>
                    <a:lnTo>
                      <a:pt x="1380" y="585"/>
                    </a:lnTo>
                    <a:lnTo>
                      <a:pt x="1260" y="615"/>
                    </a:lnTo>
                    <a:lnTo>
                      <a:pt x="1141" y="660"/>
                    </a:lnTo>
                    <a:lnTo>
                      <a:pt x="1020" y="720"/>
                    </a:lnTo>
                    <a:lnTo>
                      <a:pt x="900" y="765"/>
                    </a:lnTo>
                    <a:lnTo>
                      <a:pt x="765" y="825"/>
                    </a:lnTo>
                    <a:lnTo>
                      <a:pt x="631" y="900"/>
                    </a:lnTo>
                    <a:lnTo>
                      <a:pt x="496" y="961"/>
                    </a:lnTo>
                    <a:lnTo>
                      <a:pt x="376" y="1035"/>
                    </a:lnTo>
                    <a:lnTo>
                      <a:pt x="255" y="1110"/>
                    </a:lnTo>
                    <a:lnTo>
                      <a:pt x="135" y="1171"/>
                    </a:lnTo>
                    <a:lnTo>
                      <a:pt x="0" y="1246"/>
                    </a:lnTo>
                    <a:lnTo>
                      <a:pt x="91" y="1141"/>
                    </a:lnTo>
                    <a:lnTo>
                      <a:pt x="210" y="1050"/>
                    </a:lnTo>
                    <a:lnTo>
                      <a:pt x="346" y="945"/>
                    </a:lnTo>
                    <a:lnTo>
                      <a:pt x="465" y="840"/>
                    </a:lnTo>
                    <a:lnTo>
                      <a:pt x="615" y="735"/>
                    </a:lnTo>
                    <a:lnTo>
                      <a:pt x="750" y="631"/>
                    </a:lnTo>
                    <a:lnTo>
                      <a:pt x="870" y="526"/>
                    </a:lnTo>
                    <a:lnTo>
                      <a:pt x="975" y="421"/>
                    </a:lnTo>
                    <a:lnTo>
                      <a:pt x="1050" y="330"/>
                    </a:lnTo>
                    <a:lnTo>
                      <a:pt x="1080" y="210"/>
                    </a:lnTo>
                    <a:lnTo>
                      <a:pt x="900" y="150"/>
                    </a:lnTo>
                    <a:lnTo>
                      <a:pt x="706" y="166"/>
                    </a:lnTo>
                    <a:lnTo>
                      <a:pt x="435" y="210"/>
                    </a:lnTo>
                    <a:lnTo>
                      <a:pt x="75" y="285"/>
                    </a:lnTo>
                    <a:lnTo>
                      <a:pt x="241" y="225"/>
                    </a:lnTo>
                    <a:lnTo>
                      <a:pt x="390" y="166"/>
                    </a:lnTo>
                    <a:lnTo>
                      <a:pt x="540" y="105"/>
                    </a:lnTo>
                    <a:lnTo>
                      <a:pt x="690" y="61"/>
                    </a:lnTo>
                    <a:lnTo>
                      <a:pt x="840" y="14"/>
                    </a:lnTo>
                    <a:lnTo>
                      <a:pt x="961" y="0"/>
                    </a:lnTo>
                    <a:lnTo>
                      <a:pt x="1050" y="0"/>
                    </a:lnTo>
                    <a:lnTo>
                      <a:pt x="1125" y="0"/>
                    </a:lnTo>
                    <a:close/>
                  </a:path>
                </a:pathLst>
              </a:custGeom>
              <a:solidFill>
                <a:srgbClr val="00CC00"/>
              </a:solidFill>
              <a:ln w="9525">
                <a:noFill/>
                <a:round/>
                <a:headEnd/>
                <a:tailEnd/>
              </a:ln>
            </p:spPr>
            <p:txBody>
              <a:bodyPr/>
              <a:lstStyle/>
              <a:p>
                <a:endParaRPr lang="en-US">
                  <a:solidFill>
                    <a:srgbClr val="000000"/>
                  </a:solidFill>
                </a:endParaRPr>
              </a:p>
            </p:txBody>
          </p:sp>
          <p:sp>
            <p:nvSpPr>
              <p:cNvPr id="49320" name="Freeform 25"/>
              <p:cNvSpPr>
                <a:spLocks/>
              </p:cNvSpPr>
              <p:nvPr/>
            </p:nvSpPr>
            <p:spPr bwMode="auto">
              <a:xfrm>
                <a:off x="8476" y="7661"/>
                <a:ext cx="1786" cy="1246"/>
              </a:xfrm>
              <a:custGeom>
                <a:avLst/>
                <a:gdLst>
                  <a:gd name="T0" fmla="*/ 1125 w 1786"/>
                  <a:gd name="T1" fmla="*/ 0 h 1246"/>
                  <a:gd name="T2" fmla="*/ 1246 w 1786"/>
                  <a:gd name="T3" fmla="*/ 135 h 1246"/>
                  <a:gd name="T4" fmla="*/ 1351 w 1786"/>
                  <a:gd name="T5" fmla="*/ 255 h 1246"/>
                  <a:gd name="T6" fmla="*/ 1470 w 1786"/>
                  <a:gd name="T7" fmla="*/ 330 h 1246"/>
                  <a:gd name="T8" fmla="*/ 1576 w 1786"/>
                  <a:gd name="T9" fmla="*/ 405 h 1246"/>
                  <a:gd name="T10" fmla="*/ 1665 w 1786"/>
                  <a:gd name="T11" fmla="*/ 451 h 1246"/>
                  <a:gd name="T12" fmla="*/ 1786 w 1786"/>
                  <a:gd name="T13" fmla="*/ 526 h 1246"/>
                  <a:gd name="T14" fmla="*/ 1590 w 1786"/>
                  <a:gd name="T15" fmla="*/ 540 h 1246"/>
                  <a:gd name="T16" fmla="*/ 1485 w 1786"/>
                  <a:gd name="T17" fmla="*/ 554 h 1246"/>
                  <a:gd name="T18" fmla="*/ 1380 w 1786"/>
                  <a:gd name="T19" fmla="*/ 585 h 1246"/>
                  <a:gd name="T20" fmla="*/ 1260 w 1786"/>
                  <a:gd name="T21" fmla="*/ 615 h 1246"/>
                  <a:gd name="T22" fmla="*/ 1141 w 1786"/>
                  <a:gd name="T23" fmla="*/ 660 h 1246"/>
                  <a:gd name="T24" fmla="*/ 1020 w 1786"/>
                  <a:gd name="T25" fmla="*/ 720 h 1246"/>
                  <a:gd name="T26" fmla="*/ 900 w 1786"/>
                  <a:gd name="T27" fmla="*/ 765 h 1246"/>
                  <a:gd name="T28" fmla="*/ 765 w 1786"/>
                  <a:gd name="T29" fmla="*/ 825 h 1246"/>
                  <a:gd name="T30" fmla="*/ 631 w 1786"/>
                  <a:gd name="T31" fmla="*/ 900 h 1246"/>
                  <a:gd name="T32" fmla="*/ 496 w 1786"/>
                  <a:gd name="T33" fmla="*/ 961 h 1246"/>
                  <a:gd name="T34" fmla="*/ 376 w 1786"/>
                  <a:gd name="T35" fmla="*/ 1035 h 1246"/>
                  <a:gd name="T36" fmla="*/ 255 w 1786"/>
                  <a:gd name="T37" fmla="*/ 1110 h 1246"/>
                  <a:gd name="T38" fmla="*/ 135 w 1786"/>
                  <a:gd name="T39" fmla="*/ 1171 h 1246"/>
                  <a:gd name="T40" fmla="*/ 0 w 1786"/>
                  <a:gd name="T41" fmla="*/ 1246 h 1246"/>
                  <a:gd name="T42" fmla="*/ 91 w 1786"/>
                  <a:gd name="T43" fmla="*/ 1141 h 1246"/>
                  <a:gd name="T44" fmla="*/ 210 w 1786"/>
                  <a:gd name="T45" fmla="*/ 1050 h 1246"/>
                  <a:gd name="T46" fmla="*/ 346 w 1786"/>
                  <a:gd name="T47" fmla="*/ 945 h 1246"/>
                  <a:gd name="T48" fmla="*/ 465 w 1786"/>
                  <a:gd name="T49" fmla="*/ 840 h 1246"/>
                  <a:gd name="T50" fmla="*/ 615 w 1786"/>
                  <a:gd name="T51" fmla="*/ 735 h 1246"/>
                  <a:gd name="T52" fmla="*/ 750 w 1786"/>
                  <a:gd name="T53" fmla="*/ 631 h 1246"/>
                  <a:gd name="T54" fmla="*/ 870 w 1786"/>
                  <a:gd name="T55" fmla="*/ 526 h 1246"/>
                  <a:gd name="T56" fmla="*/ 975 w 1786"/>
                  <a:gd name="T57" fmla="*/ 421 h 1246"/>
                  <a:gd name="T58" fmla="*/ 1050 w 1786"/>
                  <a:gd name="T59" fmla="*/ 330 h 1246"/>
                  <a:gd name="T60" fmla="*/ 1080 w 1786"/>
                  <a:gd name="T61" fmla="*/ 210 h 1246"/>
                  <a:gd name="T62" fmla="*/ 900 w 1786"/>
                  <a:gd name="T63" fmla="*/ 150 h 1246"/>
                  <a:gd name="T64" fmla="*/ 706 w 1786"/>
                  <a:gd name="T65" fmla="*/ 166 h 1246"/>
                  <a:gd name="T66" fmla="*/ 435 w 1786"/>
                  <a:gd name="T67" fmla="*/ 210 h 1246"/>
                  <a:gd name="T68" fmla="*/ 75 w 1786"/>
                  <a:gd name="T69" fmla="*/ 285 h 1246"/>
                  <a:gd name="T70" fmla="*/ 241 w 1786"/>
                  <a:gd name="T71" fmla="*/ 225 h 1246"/>
                  <a:gd name="T72" fmla="*/ 390 w 1786"/>
                  <a:gd name="T73" fmla="*/ 166 h 1246"/>
                  <a:gd name="T74" fmla="*/ 540 w 1786"/>
                  <a:gd name="T75" fmla="*/ 105 h 1246"/>
                  <a:gd name="T76" fmla="*/ 690 w 1786"/>
                  <a:gd name="T77" fmla="*/ 61 h 1246"/>
                  <a:gd name="T78" fmla="*/ 840 w 1786"/>
                  <a:gd name="T79" fmla="*/ 14 h 1246"/>
                  <a:gd name="T80" fmla="*/ 961 w 1786"/>
                  <a:gd name="T81" fmla="*/ 0 h 1246"/>
                  <a:gd name="T82" fmla="*/ 1050 w 1786"/>
                  <a:gd name="T83" fmla="*/ 0 h 1246"/>
                  <a:gd name="T84" fmla="*/ 1125 w 1786"/>
                  <a:gd name="T85" fmla="*/ 0 h 12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6"/>
                  <a:gd name="T130" fmla="*/ 0 h 1246"/>
                  <a:gd name="T131" fmla="*/ 1786 w 1786"/>
                  <a:gd name="T132" fmla="*/ 1246 h 12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6" h="1246">
                    <a:moveTo>
                      <a:pt x="1125" y="0"/>
                    </a:moveTo>
                    <a:lnTo>
                      <a:pt x="1246" y="135"/>
                    </a:lnTo>
                    <a:lnTo>
                      <a:pt x="1351" y="255"/>
                    </a:lnTo>
                    <a:lnTo>
                      <a:pt x="1470" y="330"/>
                    </a:lnTo>
                    <a:lnTo>
                      <a:pt x="1576" y="405"/>
                    </a:lnTo>
                    <a:lnTo>
                      <a:pt x="1665" y="451"/>
                    </a:lnTo>
                    <a:lnTo>
                      <a:pt x="1786" y="526"/>
                    </a:lnTo>
                    <a:lnTo>
                      <a:pt x="1590" y="540"/>
                    </a:lnTo>
                    <a:lnTo>
                      <a:pt x="1485" y="554"/>
                    </a:lnTo>
                    <a:lnTo>
                      <a:pt x="1380" y="585"/>
                    </a:lnTo>
                    <a:lnTo>
                      <a:pt x="1260" y="615"/>
                    </a:lnTo>
                    <a:lnTo>
                      <a:pt x="1141" y="660"/>
                    </a:lnTo>
                    <a:lnTo>
                      <a:pt x="1020" y="720"/>
                    </a:lnTo>
                    <a:lnTo>
                      <a:pt x="900" y="765"/>
                    </a:lnTo>
                    <a:lnTo>
                      <a:pt x="765" y="825"/>
                    </a:lnTo>
                    <a:lnTo>
                      <a:pt x="631" y="900"/>
                    </a:lnTo>
                    <a:lnTo>
                      <a:pt x="496" y="961"/>
                    </a:lnTo>
                    <a:lnTo>
                      <a:pt x="376" y="1035"/>
                    </a:lnTo>
                    <a:lnTo>
                      <a:pt x="255" y="1110"/>
                    </a:lnTo>
                    <a:lnTo>
                      <a:pt x="135" y="1171"/>
                    </a:lnTo>
                    <a:lnTo>
                      <a:pt x="0" y="1246"/>
                    </a:lnTo>
                    <a:lnTo>
                      <a:pt x="91" y="1141"/>
                    </a:lnTo>
                    <a:lnTo>
                      <a:pt x="210" y="1050"/>
                    </a:lnTo>
                    <a:lnTo>
                      <a:pt x="346" y="945"/>
                    </a:lnTo>
                    <a:lnTo>
                      <a:pt x="465" y="840"/>
                    </a:lnTo>
                    <a:lnTo>
                      <a:pt x="615" y="735"/>
                    </a:lnTo>
                    <a:lnTo>
                      <a:pt x="750" y="631"/>
                    </a:lnTo>
                    <a:lnTo>
                      <a:pt x="870" y="526"/>
                    </a:lnTo>
                    <a:lnTo>
                      <a:pt x="975" y="421"/>
                    </a:lnTo>
                    <a:lnTo>
                      <a:pt x="1050" y="330"/>
                    </a:lnTo>
                    <a:lnTo>
                      <a:pt x="1080" y="210"/>
                    </a:lnTo>
                    <a:lnTo>
                      <a:pt x="900" y="150"/>
                    </a:lnTo>
                    <a:lnTo>
                      <a:pt x="706" y="166"/>
                    </a:lnTo>
                    <a:lnTo>
                      <a:pt x="435" y="210"/>
                    </a:lnTo>
                    <a:lnTo>
                      <a:pt x="75" y="285"/>
                    </a:lnTo>
                    <a:lnTo>
                      <a:pt x="241" y="225"/>
                    </a:lnTo>
                    <a:lnTo>
                      <a:pt x="390" y="166"/>
                    </a:lnTo>
                    <a:lnTo>
                      <a:pt x="540" y="105"/>
                    </a:lnTo>
                    <a:lnTo>
                      <a:pt x="690" y="61"/>
                    </a:lnTo>
                    <a:lnTo>
                      <a:pt x="840" y="14"/>
                    </a:lnTo>
                    <a:lnTo>
                      <a:pt x="961" y="0"/>
                    </a:lnTo>
                    <a:lnTo>
                      <a:pt x="1050" y="0"/>
                    </a:lnTo>
                    <a:lnTo>
                      <a:pt x="1125" y="0"/>
                    </a:lnTo>
                  </a:path>
                </a:pathLst>
              </a:custGeom>
              <a:solidFill>
                <a:srgbClr val="00CC00"/>
              </a:solidFill>
              <a:ln w="0">
                <a:solidFill>
                  <a:srgbClr val="FFFFFF"/>
                </a:solidFill>
                <a:round/>
                <a:headEnd/>
                <a:tailEnd/>
              </a:ln>
            </p:spPr>
            <p:txBody>
              <a:bodyPr/>
              <a:lstStyle/>
              <a:p>
                <a:endParaRPr lang="en-US">
                  <a:solidFill>
                    <a:srgbClr val="000000"/>
                  </a:solidFill>
                </a:endParaRPr>
              </a:p>
            </p:txBody>
          </p:sp>
        </p:grpSp>
        <p:grpSp>
          <p:nvGrpSpPr>
            <p:cNvPr id="49202" name="Group 26"/>
            <p:cNvGrpSpPr>
              <a:grpSpLocks/>
            </p:cNvGrpSpPr>
            <p:nvPr/>
          </p:nvGrpSpPr>
          <p:grpSpPr bwMode="auto">
            <a:xfrm>
              <a:off x="768" y="864"/>
              <a:ext cx="416" cy="240"/>
              <a:chOff x="1411" y="3341"/>
              <a:chExt cx="9015" cy="6015"/>
            </a:xfrm>
          </p:grpSpPr>
          <p:sp>
            <p:nvSpPr>
              <p:cNvPr id="49283" name="Freeform 27"/>
              <p:cNvSpPr>
                <a:spLocks/>
              </p:cNvSpPr>
              <p:nvPr/>
            </p:nvSpPr>
            <p:spPr bwMode="auto">
              <a:xfrm>
                <a:off x="1411" y="3341"/>
                <a:ext cx="9015" cy="6015"/>
              </a:xfrm>
              <a:custGeom>
                <a:avLst/>
                <a:gdLst>
                  <a:gd name="T0" fmla="*/ 5281 w 9015"/>
                  <a:gd name="T1" fmla="*/ 5625 h 6015"/>
                  <a:gd name="T2" fmla="*/ 4531 w 9015"/>
                  <a:gd name="T3" fmla="*/ 5295 h 6015"/>
                  <a:gd name="T4" fmla="*/ 4065 w 9015"/>
                  <a:gd name="T5" fmla="*/ 5145 h 6015"/>
                  <a:gd name="T6" fmla="*/ 3556 w 9015"/>
                  <a:gd name="T7" fmla="*/ 4995 h 6015"/>
                  <a:gd name="T8" fmla="*/ 3060 w 9015"/>
                  <a:gd name="T9" fmla="*/ 4860 h 6015"/>
                  <a:gd name="T10" fmla="*/ 2476 w 9015"/>
                  <a:gd name="T11" fmla="*/ 4725 h 6015"/>
                  <a:gd name="T12" fmla="*/ 2055 w 9015"/>
                  <a:gd name="T13" fmla="*/ 4666 h 6015"/>
                  <a:gd name="T14" fmla="*/ 1545 w 9015"/>
                  <a:gd name="T15" fmla="*/ 4620 h 6015"/>
                  <a:gd name="T16" fmla="*/ 1005 w 9015"/>
                  <a:gd name="T17" fmla="*/ 4620 h 6015"/>
                  <a:gd name="T18" fmla="*/ 601 w 9015"/>
                  <a:gd name="T19" fmla="*/ 4694 h 6015"/>
                  <a:gd name="T20" fmla="*/ 210 w 9015"/>
                  <a:gd name="T21" fmla="*/ 4800 h 6015"/>
                  <a:gd name="T22" fmla="*/ 0 w 9015"/>
                  <a:gd name="T23" fmla="*/ 4815 h 6015"/>
                  <a:gd name="T24" fmla="*/ 0 w 9015"/>
                  <a:gd name="T25" fmla="*/ 4575 h 6015"/>
                  <a:gd name="T26" fmla="*/ 30 w 9015"/>
                  <a:gd name="T27" fmla="*/ 4500 h 6015"/>
                  <a:gd name="T28" fmla="*/ 315 w 9015"/>
                  <a:gd name="T29" fmla="*/ 4381 h 6015"/>
                  <a:gd name="T30" fmla="*/ 360 w 9015"/>
                  <a:gd name="T31" fmla="*/ 4201 h 6015"/>
                  <a:gd name="T32" fmla="*/ 435 w 9015"/>
                  <a:gd name="T33" fmla="*/ 3780 h 6015"/>
                  <a:gd name="T34" fmla="*/ 495 w 9015"/>
                  <a:gd name="T35" fmla="*/ 3420 h 6015"/>
                  <a:gd name="T36" fmla="*/ 554 w 9015"/>
                  <a:gd name="T37" fmla="*/ 2955 h 6015"/>
                  <a:gd name="T38" fmla="*/ 690 w 9015"/>
                  <a:gd name="T39" fmla="*/ 2280 h 6015"/>
                  <a:gd name="T40" fmla="*/ 855 w 9015"/>
                  <a:gd name="T41" fmla="*/ 1875 h 6015"/>
                  <a:gd name="T42" fmla="*/ 1064 w 9015"/>
                  <a:gd name="T43" fmla="*/ 1515 h 6015"/>
                  <a:gd name="T44" fmla="*/ 1424 w 9015"/>
                  <a:gd name="T45" fmla="*/ 1080 h 6015"/>
                  <a:gd name="T46" fmla="*/ 2055 w 9015"/>
                  <a:gd name="T47" fmla="*/ 526 h 6015"/>
                  <a:gd name="T48" fmla="*/ 2850 w 9015"/>
                  <a:gd name="T49" fmla="*/ 194 h 6015"/>
                  <a:gd name="T50" fmla="*/ 3630 w 9015"/>
                  <a:gd name="T51" fmla="*/ 30 h 6015"/>
                  <a:gd name="T52" fmla="*/ 4650 w 9015"/>
                  <a:gd name="T53" fmla="*/ 14 h 6015"/>
                  <a:gd name="T54" fmla="*/ 5205 w 9015"/>
                  <a:gd name="T55" fmla="*/ 91 h 6015"/>
                  <a:gd name="T56" fmla="*/ 5670 w 9015"/>
                  <a:gd name="T57" fmla="*/ 225 h 6015"/>
                  <a:gd name="T58" fmla="*/ 6151 w 9015"/>
                  <a:gd name="T59" fmla="*/ 405 h 6015"/>
                  <a:gd name="T60" fmla="*/ 6930 w 9015"/>
                  <a:gd name="T61" fmla="*/ 930 h 6015"/>
                  <a:gd name="T62" fmla="*/ 7411 w 9015"/>
                  <a:gd name="T63" fmla="*/ 1470 h 6015"/>
                  <a:gd name="T64" fmla="*/ 7680 w 9015"/>
                  <a:gd name="T65" fmla="*/ 1891 h 6015"/>
                  <a:gd name="T66" fmla="*/ 7981 w 9015"/>
                  <a:gd name="T67" fmla="*/ 2640 h 6015"/>
                  <a:gd name="T68" fmla="*/ 8085 w 9015"/>
                  <a:gd name="T69" fmla="*/ 3135 h 6015"/>
                  <a:gd name="T70" fmla="*/ 8131 w 9015"/>
                  <a:gd name="T71" fmla="*/ 3586 h 6015"/>
                  <a:gd name="T72" fmla="*/ 8190 w 9015"/>
                  <a:gd name="T73" fmla="*/ 4110 h 6015"/>
                  <a:gd name="T74" fmla="*/ 8265 w 9015"/>
                  <a:gd name="T75" fmla="*/ 4260 h 6015"/>
                  <a:gd name="T76" fmla="*/ 8505 w 9015"/>
                  <a:gd name="T77" fmla="*/ 4514 h 6015"/>
                  <a:gd name="T78" fmla="*/ 8926 w 9015"/>
                  <a:gd name="T79" fmla="*/ 4800 h 6015"/>
                  <a:gd name="T80" fmla="*/ 9001 w 9015"/>
                  <a:gd name="T81" fmla="*/ 4905 h 6015"/>
                  <a:gd name="T82" fmla="*/ 9001 w 9015"/>
                  <a:gd name="T83" fmla="*/ 5010 h 6015"/>
                  <a:gd name="T84" fmla="*/ 8970 w 9015"/>
                  <a:gd name="T85" fmla="*/ 5040 h 6015"/>
                  <a:gd name="T86" fmla="*/ 8535 w 9015"/>
                  <a:gd name="T87" fmla="*/ 4995 h 6015"/>
                  <a:gd name="T88" fmla="*/ 8131 w 9015"/>
                  <a:gd name="T89" fmla="*/ 5115 h 6015"/>
                  <a:gd name="T90" fmla="*/ 7710 w 9015"/>
                  <a:gd name="T91" fmla="*/ 5325 h 6015"/>
                  <a:gd name="T92" fmla="*/ 7290 w 9015"/>
                  <a:gd name="T93" fmla="*/ 5580 h 6015"/>
                  <a:gd name="T94" fmla="*/ 6871 w 9015"/>
                  <a:gd name="T95" fmla="*/ 5835 h 6015"/>
                  <a:gd name="T96" fmla="*/ 6480 w 9015"/>
                  <a:gd name="T97" fmla="*/ 6001 h 6015"/>
                  <a:gd name="T98" fmla="*/ 6240 w 9015"/>
                  <a:gd name="T99" fmla="*/ 6015 h 6015"/>
                  <a:gd name="T100" fmla="*/ 5971 w 9015"/>
                  <a:gd name="T101" fmla="*/ 5940 h 601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15"/>
                  <a:gd name="T154" fmla="*/ 0 h 6015"/>
                  <a:gd name="T155" fmla="*/ 9015 w 9015"/>
                  <a:gd name="T156" fmla="*/ 6015 h 601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15" h="6015">
                    <a:moveTo>
                      <a:pt x="5775" y="5865"/>
                    </a:moveTo>
                    <a:lnTo>
                      <a:pt x="5281" y="5625"/>
                    </a:lnTo>
                    <a:lnTo>
                      <a:pt x="4935" y="5461"/>
                    </a:lnTo>
                    <a:lnTo>
                      <a:pt x="4531" y="5295"/>
                    </a:lnTo>
                    <a:lnTo>
                      <a:pt x="4276" y="5206"/>
                    </a:lnTo>
                    <a:lnTo>
                      <a:pt x="4065" y="5145"/>
                    </a:lnTo>
                    <a:lnTo>
                      <a:pt x="3870" y="5085"/>
                    </a:lnTo>
                    <a:lnTo>
                      <a:pt x="3556" y="4995"/>
                    </a:lnTo>
                    <a:lnTo>
                      <a:pt x="3345" y="4951"/>
                    </a:lnTo>
                    <a:lnTo>
                      <a:pt x="3060" y="4860"/>
                    </a:lnTo>
                    <a:lnTo>
                      <a:pt x="2656" y="4755"/>
                    </a:lnTo>
                    <a:lnTo>
                      <a:pt x="2476" y="4725"/>
                    </a:lnTo>
                    <a:lnTo>
                      <a:pt x="2265" y="4694"/>
                    </a:lnTo>
                    <a:lnTo>
                      <a:pt x="2055" y="4666"/>
                    </a:lnTo>
                    <a:lnTo>
                      <a:pt x="1861" y="4635"/>
                    </a:lnTo>
                    <a:lnTo>
                      <a:pt x="1545" y="4620"/>
                    </a:lnTo>
                    <a:lnTo>
                      <a:pt x="1349" y="4620"/>
                    </a:lnTo>
                    <a:lnTo>
                      <a:pt x="1005" y="4620"/>
                    </a:lnTo>
                    <a:lnTo>
                      <a:pt x="809" y="4650"/>
                    </a:lnTo>
                    <a:lnTo>
                      <a:pt x="601" y="4694"/>
                    </a:lnTo>
                    <a:lnTo>
                      <a:pt x="421" y="4741"/>
                    </a:lnTo>
                    <a:lnTo>
                      <a:pt x="210" y="4800"/>
                    </a:lnTo>
                    <a:lnTo>
                      <a:pt x="30" y="4846"/>
                    </a:lnTo>
                    <a:lnTo>
                      <a:pt x="0" y="4815"/>
                    </a:lnTo>
                    <a:lnTo>
                      <a:pt x="0" y="4771"/>
                    </a:lnTo>
                    <a:lnTo>
                      <a:pt x="0" y="4575"/>
                    </a:lnTo>
                    <a:lnTo>
                      <a:pt x="0" y="4530"/>
                    </a:lnTo>
                    <a:lnTo>
                      <a:pt x="30" y="4500"/>
                    </a:lnTo>
                    <a:lnTo>
                      <a:pt x="285" y="4425"/>
                    </a:lnTo>
                    <a:lnTo>
                      <a:pt x="315" y="4381"/>
                    </a:lnTo>
                    <a:lnTo>
                      <a:pt x="344" y="4320"/>
                    </a:lnTo>
                    <a:lnTo>
                      <a:pt x="360" y="4201"/>
                    </a:lnTo>
                    <a:lnTo>
                      <a:pt x="405" y="3990"/>
                    </a:lnTo>
                    <a:lnTo>
                      <a:pt x="435" y="3780"/>
                    </a:lnTo>
                    <a:lnTo>
                      <a:pt x="449" y="3661"/>
                    </a:lnTo>
                    <a:lnTo>
                      <a:pt x="495" y="3420"/>
                    </a:lnTo>
                    <a:lnTo>
                      <a:pt x="524" y="3151"/>
                    </a:lnTo>
                    <a:lnTo>
                      <a:pt x="554" y="2955"/>
                    </a:lnTo>
                    <a:lnTo>
                      <a:pt x="645" y="2506"/>
                    </a:lnTo>
                    <a:lnTo>
                      <a:pt x="690" y="2280"/>
                    </a:lnTo>
                    <a:lnTo>
                      <a:pt x="765" y="2055"/>
                    </a:lnTo>
                    <a:lnTo>
                      <a:pt x="855" y="1875"/>
                    </a:lnTo>
                    <a:lnTo>
                      <a:pt x="961" y="1681"/>
                    </a:lnTo>
                    <a:lnTo>
                      <a:pt x="1064" y="1515"/>
                    </a:lnTo>
                    <a:lnTo>
                      <a:pt x="1169" y="1365"/>
                    </a:lnTo>
                    <a:lnTo>
                      <a:pt x="1424" y="1080"/>
                    </a:lnTo>
                    <a:lnTo>
                      <a:pt x="1709" y="795"/>
                    </a:lnTo>
                    <a:lnTo>
                      <a:pt x="2055" y="526"/>
                    </a:lnTo>
                    <a:lnTo>
                      <a:pt x="2445" y="330"/>
                    </a:lnTo>
                    <a:lnTo>
                      <a:pt x="2850" y="194"/>
                    </a:lnTo>
                    <a:lnTo>
                      <a:pt x="3255" y="91"/>
                    </a:lnTo>
                    <a:lnTo>
                      <a:pt x="3630" y="30"/>
                    </a:lnTo>
                    <a:lnTo>
                      <a:pt x="4335" y="0"/>
                    </a:lnTo>
                    <a:lnTo>
                      <a:pt x="4650" y="14"/>
                    </a:lnTo>
                    <a:lnTo>
                      <a:pt x="4950" y="60"/>
                    </a:lnTo>
                    <a:lnTo>
                      <a:pt x="5205" y="91"/>
                    </a:lnTo>
                    <a:lnTo>
                      <a:pt x="5445" y="166"/>
                    </a:lnTo>
                    <a:lnTo>
                      <a:pt x="5670" y="225"/>
                    </a:lnTo>
                    <a:lnTo>
                      <a:pt x="5866" y="285"/>
                    </a:lnTo>
                    <a:lnTo>
                      <a:pt x="6151" y="405"/>
                    </a:lnTo>
                    <a:lnTo>
                      <a:pt x="6645" y="690"/>
                    </a:lnTo>
                    <a:lnTo>
                      <a:pt x="6930" y="930"/>
                    </a:lnTo>
                    <a:lnTo>
                      <a:pt x="7185" y="1185"/>
                    </a:lnTo>
                    <a:lnTo>
                      <a:pt x="7411" y="1470"/>
                    </a:lnTo>
                    <a:lnTo>
                      <a:pt x="7530" y="1650"/>
                    </a:lnTo>
                    <a:lnTo>
                      <a:pt x="7680" y="1891"/>
                    </a:lnTo>
                    <a:lnTo>
                      <a:pt x="7890" y="2354"/>
                    </a:lnTo>
                    <a:lnTo>
                      <a:pt x="7981" y="2640"/>
                    </a:lnTo>
                    <a:lnTo>
                      <a:pt x="8040" y="2894"/>
                    </a:lnTo>
                    <a:lnTo>
                      <a:pt x="8085" y="3135"/>
                    </a:lnTo>
                    <a:lnTo>
                      <a:pt x="8101" y="3360"/>
                    </a:lnTo>
                    <a:lnTo>
                      <a:pt x="8131" y="3586"/>
                    </a:lnTo>
                    <a:lnTo>
                      <a:pt x="8145" y="3841"/>
                    </a:lnTo>
                    <a:lnTo>
                      <a:pt x="8190" y="4110"/>
                    </a:lnTo>
                    <a:lnTo>
                      <a:pt x="8220" y="4185"/>
                    </a:lnTo>
                    <a:lnTo>
                      <a:pt x="8265" y="4260"/>
                    </a:lnTo>
                    <a:lnTo>
                      <a:pt x="8341" y="4365"/>
                    </a:lnTo>
                    <a:lnTo>
                      <a:pt x="8505" y="4514"/>
                    </a:lnTo>
                    <a:lnTo>
                      <a:pt x="8685" y="4650"/>
                    </a:lnTo>
                    <a:lnTo>
                      <a:pt x="8926" y="4800"/>
                    </a:lnTo>
                    <a:lnTo>
                      <a:pt x="8970" y="4846"/>
                    </a:lnTo>
                    <a:lnTo>
                      <a:pt x="9001" y="4905"/>
                    </a:lnTo>
                    <a:lnTo>
                      <a:pt x="9015" y="4965"/>
                    </a:lnTo>
                    <a:lnTo>
                      <a:pt x="9001" y="5010"/>
                    </a:lnTo>
                    <a:lnTo>
                      <a:pt x="8970" y="5040"/>
                    </a:lnTo>
                    <a:lnTo>
                      <a:pt x="8730" y="4995"/>
                    </a:lnTo>
                    <a:lnTo>
                      <a:pt x="8535" y="4995"/>
                    </a:lnTo>
                    <a:lnTo>
                      <a:pt x="8341" y="5040"/>
                    </a:lnTo>
                    <a:lnTo>
                      <a:pt x="8131" y="5115"/>
                    </a:lnTo>
                    <a:lnTo>
                      <a:pt x="7921" y="5206"/>
                    </a:lnTo>
                    <a:lnTo>
                      <a:pt x="7710" y="5325"/>
                    </a:lnTo>
                    <a:lnTo>
                      <a:pt x="7500" y="5461"/>
                    </a:lnTo>
                    <a:lnTo>
                      <a:pt x="7290" y="5580"/>
                    </a:lnTo>
                    <a:lnTo>
                      <a:pt x="7065" y="5715"/>
                    </a:lnTo>
                    <a:lnTo>
                      <a:pt x="6871" y="5835"/>
                    </a:lnTo>
                    <a:lnTo>
                      <a:pt x="6660" y="5940"/>
                    </a:lnTo>
                    <a:lnTo>
                      <a:pt x="6480" y="6001"/>
                    </a:lnTo>
                    <a:lnTo>
                      <a:pt x="6345" y="6001"/>
                    </a:lnTo>
                    <a:lnTo>
                      <a:pt x="6240" y="6015"/>
                    </a:lnTo>
                    <a:lnTo>
                      <a:pt x="6135" y="5985"/>
                    </a:lnTo>
                    <a:lnTo>
                      <a:pt x="5971" y="5940"/>
                    </a:lnTo>
                    <a:lnTo>
                      <a:pt x="5775" y="5865"/>
                    </a:lnTo>
                    <a:close/>
                  </a:path>
                </a:pathLst>
              </a:custGeom>
              <a:solidFill>
                <a:srgbClr val="FF6600"/>
              </a:solidFill>
              <a:ln w="9525">
                <a:noFill/>
                <a:round/>
                <a:headEnd/>
                <a:tailEnd/>
              </a:ln>
            </p:spPr>
            <p:txBody>
              <a:bodyPr/>
              <a:lstStyle/>
              <a:p>
                <a:endParaRPr lang="en-US">
                  <a:solidFill>
                    <a:srgbClr val="000000"/>
                  </a:solidFill>
                </a:endParaRPr>
              </a:p>
            </p:txBody>
          </p:sp>
          <p:sp>
            <p:nvSpPr>
              <p:cNvPr id="49284" name="Freeform 28"/>
              <p:cNvSpPr>
                <a:spLocks/>
              </p:cNvSpPr>
              <p:nvPr/>
            </p:nvSpPr>
            <p:spPr bwMode="auto">
              <a:xfrm>
                <a:off x="1411" y="3341"/>
                <a:ext cx="9015" cy="6015"/>
              </a:xfrm>
              <a:custGeom>
                <a:avLst/>
                <a:gdLst>
                  <a:gd name="T0" fmla="*/ 5281 w 9015"/>
                  <a:gd name="T1" fmla="*/ 5625 h 6015"/>
                  <a:gd name="T2" fmla="*/ 4531 w 9015"/>
                  <a:gd name="T3" fmla="*/ 5295 h 6015"/>
                  <a:gd name="T4" fmla="*/ 4065 w 9015"/>
                  <a:gd name="T5" fmla="*/ 5145 h 6015"/>
                  <a:gd name="T6" fmla="*/ 3556 w 9015"/>
                  <a:gd name="T7" fmla="*/ 4995 h 6015"/>
                  <a:gd name="T8" fmla="*/ 3060 w 9015"/>
                  <a:gd name="T9" fmla="*/ 4860 h 6015"/>
                  <a:gd name="T10" fmla="*/ 2476 w 9015"/>
                  <a:gd name="T11" fmla="*/ 4725 h 6015"/>
                  <a:gd name="T12" fmla="*/ 2055 w 9015"/>
                  <a:gd name="T13" fmla="*/ 4666 h 6015"/>
                  <a:gd name="T14" fmla="*/ 1545 w 9015"/>
                  <a:gd name="T15" fmla="*/ 4620 h 6015"/>
                  <a:gd name="T16" fmla="*/ 1005 w 9015"/>
                  <a:gd name="T17" fmla="*/ 4620 h 6015"/>
                  <a:gd name="T18" fmla="*/ 601 w 9015"/>
                  <a:gd name="T19" fmla="*/ 4694 h 6015"/>
                  <a:gd name="T20" fmla="*/ 210 w 9015"/>
                  <a:gd name="T21" fmla="*/ 4800 h 6015"/>
                  <a:gd name="T22" fmla="*/ 0 w 9015"/>
                  <a:gd name="T23" fmla="*/ 4815 h 6015"/>
                  <a:gd name="T24" fmla="*/ 0 w 9015"/>
                  <a:gd name="T25" fmla="*/ 4575 h 6015"/>
                  <a:gd name="T26" fmla="*/ 30 w 9015"/>
                  <a:gd name="T27" fmla="*/ 4500 h 6015"/>
                  <a:gd name="T28" fmla="*/ 315 w 9015"/>
                  <a:gd name="T29" fmla="*/ 4381 h 6015"/>
                  <a:gd name="T30" fmla="*/ 360 w 9015"/>
                  <a:gd name="T31" fmla="*/ 4201 h 6015"/>
                  <a:gd name="T32" fmla="*/ 435 w 9015"/>
                  <a:gd name="T33" fmla="*/ 3780 h 6015"/>
                  <a:gd name="T34" fmla="*/ 495 w 9015"/>
                  <a:gd name="T35" fmla="*/ 3420 h 6015"/>
                  <a:gd name="T36" fmla="*/ 554 w 9015"/>
                  <a:gd name="T37" fmla="*/ 2955 h 6015"/>
                  <a:gd name="T38" fmla="*/ 690 w 9015"/>
                  <a:gd name="T39" fmla="*/ 2280 h 6015"/>
                  <a:gd name="T40" fmla="*/ 855 w 9015"/>
                  <a:gd name="T41" fmla="*/ 1875 h 6015"/>
                  <a:gd name="T42" fmla="*/ 1064 w 9015"/>
                  <a:gd name="T43" fmla="*/ 1515 h 6015"/>
                  <a:gd name="T44" fmla="*/ 1424 w 9015"/>
                  <a:gd name="T45" fmla="*/ 1080 h 6015"/>
                  <a:gd name="T46" fmla="*/ 2055 w 9015"/>
                  <a:gd name="T47" fmla="*/ 526 h 6015"/>
                  <a:gd name="T48" fmla="*/ 2850 w 9015"/>
                  <a:gd name="T49" fmla="*/ 194 h 6015"/>
                  <a:gd name="T50" fmla="*/ 3630 w 9015"/>
                  <a:gd name="T51" fmla="*/ 30 h 6015"/>
                  <a:gd name="T52" fmla="*/ 4650 w 9015"/>
                  <a:gd name="T53" fmla="*/ 14 h 6015"/>
                  <a:gd name="T54" fmla="*/ 5205 w 9015"/>
                  <a:gd name="T55" fmla="*/ 91 h 6015"/>
                  <a:gd name="T56" fmla="*/ 5670 w 9015"/>
                  <a:gd name="T57" fmla="*/ 225 h 6015"/>
                  <a:gd name="T58" fmla="*/ 6151 w 9015"/>
                  <a:gd name="T59" fmla="*/ 405 h 6015"/>
                  <a:gd name="T60" fmla="*/ 6930 w 9015"/>
                  <a:gd name="T61" fmla="*/ 930 h 6015"/>
                  <a:gd name="T62" fmla="*/ 7411 w 9015"/>
                  <a:gd name="T63" fmla="*/ 1470 h 6015"/>
                  <a:gd name="T64" fmla="*/ 7680 w 9015"/>
                  <a:gd name="T65" fmla="*/ 1891 h 6015"/>
                  <a:gd name="T66" fmla="*/ 7981 w 9015"/>
                  <a:gd name="T67" fmla="*/ 2640 h 6015"/>
                  <a:gd name="T68" fmla="*/ 8085 w 9015"/>
                  <a:gd name="T69" fmla="*/ 3135 h 6015"/>
                  <a:gd name="T70" fmla="*/ 8131 w 9015"/>
                  <a:gd name="T71" fmla="*/ 3586 h 6015"/>
                  <a:gd name="T72" fmla="*/ 8190 w 9015"/>
                  <a:gd name="T73" fmla="*/ 4110 h 6015"/>
                  <a:gd name="T74" fmla="*/ 8265 w 9015"/>
                  <a:gd name="T75" fmla="*/ 4260 h 6015"/>
                  <a:gd name="T76" fmla="*/ 8505 w 9015"/>
                  <a:gd name="T77" fmla="*/ 4514 h 6015"/>
                  <a:gd name="T78" fmla="*/ 8926 w 9015"/>
                  <a:gd name="T79" fmla="*/ 4800 h 6015"/>
                  <a:gd name="T80" fmla="*/ 9001 w 9015"/>
                  <a:gd name="T81" fmla="*/ 4905 h 6015"/>
                  <a:gd name="T82" fmla="*/ 9001 w 9015"/>
                  <a:gd name="T83" fmla="*/ 5010 h 6015"/>
                  <a:gd name="T84" fmla="*/ 8970 w 9015"/>
                  <a:gd name="T85" fmla="*/ 5040 h 6015"/>
                  <a:gd name="T86" fmla="*/ 8535 w 9015"/>
                  <a:gd name="T87" fmla="*/ 4995 h 6015"/>
                  <a:gd name="T88" fmla="*/ 8131 w 9015"/>
                  <a:gd name="T89" fmla="*/ 5115 h 6015"/>
                  <a:gd name="T90" fmla="*/ 7710 w 9015"/>
                  <a:gd name="T91" fmla="*/ 5325 h 6015"/>
                  <a:gd name="T92" fmla="*/ 7290 w 9015"/>
                  <a:gd name="T93" fmla="*/ 5580 h 6015"/>
                  <a:gd name="T94" fmla="*/ 6871 w 9015"/>
                  <a:gd name="T95" fmla="*/ 5835 h 6015"/>
                  <a:gd name="T96" fmla="*/ 6480 w 9015"/>
                  <a:gd name="T97" fmla="*/ 6001 h 6015"/>
                  <a:gd name="T98" fmla="*/ 6240 w 9015"/>
                  <a:gd name="T99" fmla="*/ 6015 h 6015"/>
                  <a:gd name="T100" fmla="*/ 5971 w 9015"/>
                  <a:gd name="T101" fmla="*/ 5940 h 601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15"/>
                  <a:gd name="T154" fmla="*/ 0 h 6015"/>
                  <a:gd name="T155" fmla="*/ 9015 w 9015"/>
                  <a:gd name="T156" fmla="*/ 6015 h 601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15" h="6015">
                    <a:moveTo>
                      <a:pt x="5775" y="5865"/>
                    </a:moveTo>
                    <a:lnTo>
                      <a:pt x="5281" y="5625"/>
                    </a:lnTo>
                    <a:lnTo>
                      <a:pt x="4935" y="5461"/>
                    </a:lnTo>
                    <a:lnTo>
                      <a:pt x="4531" y="5295"/>
                    </a:lnTo>
                    <a:lnTo>
                      <a:pt x="4276" y="5206"/>
                    </a:lnTo>
                    <a:lnTo>
                      <a:pt x="4065" y="5145"/>
                    </a:lnTo>
                    <a:lnTo>
                      <a:pt x="3870" y="5085"/>
                    </a:lnTo>
                    <a:lnTo>
                      <a:pt x="3556" y="4995"/>
                    </a:lnTo>
                    <a:lnTo>
                      <a:pt x="3345" y="4951"/>
                    </a:lnTo>
                    <a:lnTo>
                      <a:pt x="3060" y="4860"/>
                    </a:lnTo>
                    <a:lnTo>
                      <a:pt x="2656" y="4755"/>
                    </a:lnTo>
                    <a:lnTo>
                      <a:pt x="2476" y="4725"/>
                    </a:lnTo>
                    <a:lnTo>
                      <a:pt x="2265" y="4694"/>
                    </a:lnTo>
                    <a:lnTo>
                      <a:pt x="2055" y="4666"/>
                    </a:lnTo>
                    <a:lnTo>
                      <a:pt x="1861" y="4635"/>
                    </a:lnTo>
                    <a:lnTo>
                      <a:pt x="1545" y="4620"/>
                    </a:lnTo>
                    <a:lnTo>
                      <a:pt x="1349" y="4620"/>
                    </a:lnTo>
                    <a:lnTo>
                      <a:pt x="1005" y="4620"/>
                    </a:lnTo>
                    <a:lnTo>
                      <a:pt x="809" y="4650"/>
                    </a:lnTo>
                    <a:lnTo>
                      <a:pt x="601" y="4694"/>
                    </a:lnTo>
                    <a:lnTo>
                      <a:pt x="421" y="4741"/>
                    </a:lnTo>
                    <a:lnTo>
                      <a:pt x="210" y="4800"/>
                    </a:lnTo>
                    <a:lnTo>
                      <a:pt x="30" y="4846"/>
                    </a:lnTo>
                    <a:lnTo>
                      <a:pt x="0" y="4815"/>
                    </a:lnTo>
                    <a:lnTo>
                      <a:pt x="0" y="4771"/>
                    </a:lnTo>
                    <a:lnTo>
                      <a:pt x="0" y="4575"/>
                    </a:lnTo>
                    <a:lnTo>
                      <a:pt x="0" y="4530"/>
                    </a:lnTo>
                    <a:lnTo>
                      <a:pt x="30" y="4500"/>
                    </a:lnTo>
                    <a:lnTo>
                      <a:pt x="285" y="4425"/>
                    </a:lnTo>
                    <a:lnTo>
                      <a:pt x="315" y="4381"/>
                    </a:lnTo>
                    <a:lnTo>
                      <a:pt x="344" y="4320"/>
                    </a:lnTo>
                    <a:lnTo>
                      <a:pt x="360" y="4201"/>
                    </a:lnTo>
                    <a:lnTo>
                      <a:pt x="405" y="3990"/>
                    </a:lnTo>
                    <a:lnTo>
                      <a:pt x="435" y="3780"/>
                    </a:lnTo>
                    <a:lnTo>
                      <a:pt x="449" y="3661"/>
                    </a:lnTo>
                    <a:lnTo>
                      <a:pt x="495" y="3420"/>
                    </a:lnTo>
                    <a:lnTo>
                      <a:pt x="524" y="3151"/>
                    </a:lnTo>
                    <a:lnTo>
                      <a:pt x="554" y="2955"/>
                    </a:lnTo>
                    <a:lnTo>
                      <a:pt x="645" y="2506"/>
                    </a:lnTo>
                    <a:lnTo>
                      <a:pt x="690" y="2280"/>
                    </a:lnTo>
                    <a:lnTo>
                      <a:pt x="765" y="2055"/>
                    </a:lnTo>
                    <a:lnTo>
                      <a:pt x="855" y="1875"/>
                    </a:lnTo>
                    <a:lnTo>
                      <a:pt x="961" y="1681"/>
                    </a:lnTo>
                    <a:lnTo>
                      <a:pt x="1064" y="1515"/>
                    </a:lnTo>
                    <a:lnTo>
                      <a:pt x="1169" y="1365"/>
                    </a:lnTo>
                    <a:lnTo>
                      <a:pt x="1424" y="1080"/>
                    </a:lnTo>
                    <a:lnTo>
                      <a:pt x="1709" y="795"/>
                    </a:lnTo>
                    <a:lnTo>
                      <a:pt x="2055" y="526"/>
                    </a:lnTo>
                    <a:lnTo>
                      <a:pt x="2445" y="330"/>
                    </a:lnTo>
                    <a:lnTo>
                      <a:pt x="2850" y="194"/>
                    </a:lnTo>
                    <a:lnTo>
                      <a:pt x="3255" y="91"/>
                    </a:lnTo>
                    <a:lnTo>
                      <a:pt x="3630" y="30"/>
                    </a:lnTo>
                    <a:lnTo>
                      <a:pt x="4335" y="0"/>
                    </a:lnTo>
                    <a:lnTo>
                      <a:pt x="4650" y="14"/>
                    </a:lnTo>
                    <a:lnTo>
                      <a:pt x="4950" y="60"/>
                    </a:lnTo>
                    <a:lnTo>
                      <a:pt x="5205" y="91"/>
                    </a:lnTo>
                    <a:lnTo>
                      <a:pt x="5445" y="166"/>
                    </a:lnTo>
                    <a:lnTo>
                      <a:pt x="5670" y="225"/>
                    </a:lnTo>
                    <a:lnTo>
                      <a:pt x="5866" y="285"/>
                    </a:lnTo>
                    <a:lnTo>
                      <a:pt x="6151" y="405"/>
                    </a:lnTo>
                    <a:lnTo>
                      <a:pt x="6645" y="690"/>
                    </a:lnTo>
                    <a:lnTo>
                      <a:pt x="6930" y="930"/>
                    </a:lnTo>
                    <a:lnTo>
                      <a:pt x="7185" y="1185"/>
                    </a:lnTo>
                    <a:lnTo>
                      <a:pt x="7411" y="1470"/>
                    </a:lnTo>
                    <a:lnTo>
                      <a:pt x="7530" y="1650"/>
                    </a:lnTo>
                    <a:lnTo>
                      <a:pt x="7680" y="1891"/>
                    </a:lnTo>
                    <a:lnTo>
                      <a:pt x="7890" y="2354"/>
                    </a:lnTo>
                    <a:lnTo>
                      <a:pt x="7981" y="2640"/>
                    </a:lnTo>
                    <a:lnTo>
                      <a:pt x="8040" y="2894"/>
                    </a:lnTo>
                    <a:lnTo>
                      <a:pt x="8085" y="3135"/>
                    </a:lnTo>
                    <a:lnTo>
                      <a:pt x="8101" y="3360"/>
                    </a:lnTo>
                    <a:lnTo>
                      <a:pt x="8131" y="3586"/>
                    </a:lnTo>
                    <a:lnTo>
                      <a:pt x="8145" y="3841"/>
                    </a:lnTo>
                    <a:lnTo>
                      <a:pt x="8190" y="4110"/>
                    </a:lnTo>
                    <a:lnTo>
                      <a:pt x="8220" y="4185"/>
                    </a:lnTo>
                    <a:lnTo>
                      <a:pt x="8265" y="4260"/>
                    </a:lnTo>
                    <a:lnTo>
                      <a:pt x="8341" y="4365"/>
                    </a:lnTo>
                    <a:lnTo>
                      <a:pt x="8505" y="4514"/>
                    </a:lnTo>
                    <a:lnTo>
                      <a:pt x="8685" y="4650"/>
                    </a:lnTo>
                    <a:lnTo>
                      <a:pt x="8926" y="4800"/>
                    </a:lnTo>
                    <a:lnTo>
                      <a:pt x="8970" y="4846"/>
                    </a:lnTo>
                    <a:lnTo>
                      <a:pt x="9001" y="4905"/>
                    </a:lnTo>
                    <a:lnTo>
                      <a:pt x="9015" y="4965"/>
                    </a:lnTo>
                    <a:lnTo>
                      <a:pt x="9001" y="5010"/>
                    </a:lnTo>
                    <a:lnTo>
                      <a:pt x="8970" y="5040"/>
                    </a:lnTo>
                    <a:lnTo>
                      <a:pt x="8730" y="4995"/>
                    </a:lnTo>
                    <a:lnTo>
                      <a:pt x="8535" y="4995"/>
                    </a:lnTo>
                    <a:lnTo>
                      <a:pt x="8341" y="5040"/>
                    </a:lnTo>
                    <a:lnTo>
                      <a:pt x="8131" y="5115"/>
                    </a:lnTo>
                    <a:lnTo>
                      <a:pt x="7921" y="5206"/>
                    </a:lnTo>
                    <a:lnTo>
                      <a:pt x="7710" y="5325"/>
                    </a:lnTo>
                    <a:lnTo>
                      <a:pt x="7500" y="5461"/>
                    </a:lnTo>
                    <a:lnTo>
                      <a:pt x="7290" y="5580"/>
                    </a:lnTo>
                    <a:lnTo>
                      <a:pt x="7065" y="5715"/>
                    </a:lnTo>
                    <a:lnTo>
                      <a:pt x="6871" y="5835"/>
                    </a:lnTo>
                    <a:lnTo>
                      <a:pt x="6660" y="5940"/>
                    </a:lnTo>
                    <a:lnTo>
                      <a:pt x="6480" y="6001"/>
                    </a:lnTo>
                    <a:lnTo>
                      <a:pt x="6345" y="6001"/>
                    </a:lnTo>
                    <a:lnTo>
                      <a:pt x="6240" y="6015"/>
                    </a:lnTo>
                    <a:lnTo>
                      <a:pt x="6135" y="5985"/>
                    </a:lnTo>
                    <a:lnTo>
                      <a:pt x="5971" y="5940"/>
                    </a:lnTo>
                    <a:lnTo>
                      <a:pt x="5775" y="5865"/>
                    </a:lnTo>
                  </a:path>
                </a:pathLst>
              </a:custGeom>
              <a:solidFill>
                <a:srgbClr val="FF6600"/>
              </a:solidFill>
              <a:ln w="0">
                <a:solidFill>
                  <a:srgbClr val="000000"/>
                </a:solidFill>
                <a:round/>
                <a:headEnd/>
                <a:tailEnd/>
              </a:ln>
            </p:spPr>
            <p:txBody>
              <a:bodyPr/>
              <a:lstStyle/>
              <a:p>
                <a:endParaRPr lang="en-US">
                  <a:solidFill>
                    <a:srgbClr val="000000"/>
                  </a:solidFill>
                </a:endParaRPr>
              </a:p>
            </p:txBody>
          </p:sp>
          <p:sp>
            <p:nvSpPr>
              <p:cNvPr id="49285" name="Line 29"/>
              <p:cNvSpPr>
                <a:spLocks noChangeShapeType="1"/>
              </p:cNvSpPr>
              <p:nvPr/>
            </p:nvSpPr>
            <p:spPr bwMode="auto">
              <a:xfrm flipH="1">
                <a:off x="7336" y="4571"/>
                <a:ext cx="555" cy="16"/>
              </a:xfrm>
              <a:prstGeom prst="line">
                <a:avLst/>
              </a:prstGeom>
              <a:noFill/>
              <a:ln w="0">
                <a:solidFill>
                  <a:srgbClr val="000000"/>
                </a:solidFill>
                <a:round/>
                <a:headEnd/>
                <a:tailEnd/>
              </a:ln>
            </p:spPr>
            <p:txBody>
              <a:bodyPr/>
              <a:lstStyle/>
              <a:p>
                <a:endParaRPr lang="en-US">
                  <a:solidFill>
                    <a:srgbClr val="000000"/>
                  </a:solidFill>
                </a:endParaRPr>
              </a:p>
            </p:txBody>
          </p:sp>
          <p:sp>
            <p:nvSpPr>
              <p:cNvPr id="49286" name="Freeform 30"/>
              <p:cNvSpPr>
                <a:spLocks/>
              </p:cNvSpPr>
              <p:nvPr/>
            </p:nvSpPr>
            <p:spPr bwMode="auto">
              <a:xfrm>
                <a:off x="2491" y="7091"/>
                <a:ext cx="421" cy="540"/>
              </a:xfrm>
              <a:custGeom>
                <a:avLst/>
                <a:gdLst>
                  <a:gd name="T0" fmla="*/ 210 w 421"/>
                  <a:gd name="T1" fmla="*/ 0 h 540"/>
                  <a:gd name="T2" fmla="*/ 315 w 421"/>
                  <a:gd name="T3" fmla="*/ 30 h 540"/>
                  <a:gd name="T4" fmla="*/ 405 w 421"/>
                  <a:gd name="T5" fmla="*/ 165 h 540"/>
                  <a:gd name="T6" fmla="*/ 421 w 421"/>
                  <a:gd name="T7" fmla="*/ 271 h 540"/>
                  <a:gd name="T8" fmla="*/ 405 w 421"/>
                  <a:gd name="T9" fmla="*/ 376 h 540"/>
                  <a:gd name="T10" fmla="*/ 315 w 421"/>
                  <a:gd name="T11" fmla="*/ 495 h 540"/>
                  <a:gd name="T12" fmla="*/ 210 w 421"/>
                  <a:gd name="T13" fmla="*/ 540 h 540"/>
                  <a:gd name="T14" fmla="*/ 89 w 421"/>
                  <a:gd name="T15" fmla="*/ 495 h 540"/>
                  <a:gd name="T16" fmla="*/ 14 w 421"/>
                  <a:gd name="T17" fmla="*/ 376 h 540"/>
                  <a:gd name="T18" fmla="*/ 0 w 421"/>
                  <a:gd name="T19" fmla="*/ 271 h 540"/>
                  <a:gd name="T20" fmla="*/ 14 w 421"/>
                  <a:gd name="T21" fmla="*/ 165 h 540"/>
                  <a:gd name="T22" fmla="*/ 89 w 421"/>
                  <a:gd name="T23" fmla="*/ 30 h 540"/>
                  <a:gd name="T24" fmla="*/ 210 w 421"/>
                  <a:gd name="T25" fmla="*/ 0 h 5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1"/>
                  <a:gd name="T40" fmla="*/ 0 h 540"/>
                  <a:gd name="T41" fmla="*/ 421 w 421"/>
                  <a:gd name="T42" fmla="*/ 540 h 5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1" h="540">
                    <a:moveTo>
                      <a:pt x="210" y="0"/>
                    </a:moveTo>
                    <a:lnTo>
                      <a:pt x="315" y="30"/>
                    </a:lnTo>
                    <a:lnTo>
                      <a:pt x="405" y="165"/>
                    </a:lnTo>
                    <a:lnTo>
                      <a:pt x="421" y="271"/>
                    </a:lnTo>
                    <a:lnTo>
                      <a:pt x="405" y="376"/>
                    </a:lnTo>
                    <a:lnTo>
                      <a:pt x="315" y="495"/>
                    </a:lnTo>
                    <a:lnTo>
                      <a:pt x="210" y="540"/>
                    </a:lnTo>
                    <a:lnTo>
                      <a:pt x="89" y="495"/>
                    </a:lnTo>
                    <a:lnTo>
                      <a:pt x="14" y="376"/>
                    </a:lnTo>
                    <a:lnTo>
                      <a:pt x="0" y="271"/>
                    </a:lnTo>
                    <a:lnTo>
                      <a:pt x="14" y="165"/>
                    </a:lnTo>
                    <a:lnTo>
                      <a:pt x="89" y="30"/>
                    </a:lnTo>
                    <a:lnTo>
                      <a:pt x="210" y="0"/>
                    </a:lnTo>
                    <a:close/>
                  </a:path>
                </a:pathLst>
              </a:custGeom>
              <a:solidFill>
                <a:srgbClr val="FF6600"/>
              </a:solidFill>
              <a:ln w="9525">
                <a:noFill/>
                <a:round/>
                <a:headEnd/>
                <a:tailEnd/>
              </a:ln>
            </p:spPr>
            <p:txBody>
              <a:bodyPr/>
              <a:lstStyle/>
              <a:p>
                <a:endParaRPr lang="en-US">
                  <a:solidFill>
                    <a:srgbClr val="000000"/>
                  </a:solidFill>
                </a:endParaRPr>
              </a:p>
            </p:txBody>
          </p:sp>
          <p:sp>
            <p:nvSpPr>
              <p:cNvPr id="49287" name="Freeform 31"/>
              <p:cNvSpPr>
                <a:spLocks/>
              </p:cNvSpPr>
              <p:nvPr/>
            </p:nvSpPr>
            <p:spPr bwMode="auto">
              <a:xfrm>
                <a:off x="2491" y="7091"/>
                <a:ext cx="421" cy="540"/>
              </a:xfrm>
              <a:custGeom>
                <a:avLst/>
                <a:gdLst>
                  <a:gd name="T0" fmla="*/ 210 w 421"/>
                  <a:gd name="T1" fmla="*/ 0 h 540"/>
                  <a:gd name="T2" fmla="*/ 315 w 421"/>
                  <a:gd name="T3" fmla="*/ 30 h 540"/>
                  <a:gd name="T4" fmla="*/ 405 w 421"/>
                  <a:gd name="T5" fmla="*/ 165 h 540"/>
                  <a:gd name="T6" fmla="*/ 421 w 421"/>
                  <a:gd name="T7" fmla="*/ 271 h 540"/>
                  <a:gd name="T8" fmla="*/ 405 w 421"/>
                  <a:gd name="T9" fmla="*/ 376 h 540"/>
                  <a:gd name="T10" fmla="*/ 315 w 421"/>
                  <a:gd name="T11" fmla="*/ 495 h 540"/>
                  <a:gd name="T12" fmla="*/ 210 w 421"/>
                  <a:gd name="T13" fmla="*/ 540 h 540"/>
                  <a:gd name="T14" fmla="*/ 89 w 421"/>
                  <a:gd name="T15" fmla="*/ 495 h 540"/>
                  <a:gd name="T16" fmla="*/ 14 w 421"/>
                  <a:gd name="T17" fmla="*/ 376 h 540"/>
                  <a:gd name="T18" fmla="*/ 0 w 421"/>
                  <a:gd name="T19" fmla="*/ 271 h 540"/>
                  <a:gd name="T20" fmla="*/ 14 w 421"/>
                  <a:gd name="T21" fmla="*/ 165 h 540"/>
                  <a:gd name="T22" fmla="*/ 89 w 421"/>
                  <a:gd name="T23" fmla="*/ 30 h 540"/>
                  <a:gd name="T24" fmla="*/ 210 w 421"/>
                  <a:gd name="T25" fmla="*/ 0 h 5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1"/>
                  <a:gd name="T40" fmla="*/ 0 h 540"/>
                  <a:gd name="T41" fmla="*/ 421 w 421"/>
                  <a:gd name="T42" fmla="*/ 540 h 5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1" h="540">
                    <a:moveTo>
                      <a:pt x="210" y="0"/>
                    </a:moveTo>
                    <a:lnTo>
                      <a:pt x="315" y="30"/>
                    </a:lnTo>
                    <a:lnTo>
                      <a:pt x="405" y="165"/>
                    </a:lnTo>
                    <a:lnTo>
                      <a:pt x="421" y="271"/>
                    </a:lnTo>
                    <a:lnTo>
                      <a:pt x="405" y="376"/>
                    </a:lnTo>
                    <a:lnTo>
                      <a:pt x="315" y="495"/>
                    </a:lnTo>
                    <a:lnTo>
                      <a:pt x="210" y="540"/>
                    </a:lnTo>
                    <a:lnTo>
                      <a:pt x="89" y="495"/>
                    </a:lnTo>
                    <a:lnTo>
                      <a:pt x="14" y="376"/>
                    </a:lnTo>
                    <a:lnTo>
                      <a:pt x="0" y="271"/>
                    </a:lnTo>
                    <a:lnTo>
                      <a:pt x="14" y="165"/>
                    </a:lnTo>
                    <a:lnTo>
                      <a:pt x="89" y="30"/>
                    </a:lnTo>
                    <a:lnTo>
                      <a:pt x="210" y="0"/>
                    </a:lnTo>
                  </a:path>
                </a:pathLst>
              </a:custGeom>
              <a:solidFill>
                <a:srgbClr val="FF6600"/>
              </a:solidFill>
              <a:ln w="0">
                <a:solidFill>
                  <a:srgbClr val="000000"/>
                </a:solidFill>
                <a:round/>
                <a:headEnd/>
                <a:tailEnd/>
              </a:ln>
            </p:spPr>
            <p:txBody>
              <a:bodyPr/>
              <a:lstStyle/>
              <a:p>
                <a:endParaRPr lang="en-US">
                  <a:solidFill>
                    <a:srgbClr val="000000"/>
                  </a:solidFill>
                </a:endParaRPr>
              </a:p>
            </p:txBody>
          </p:sp>
          <p:sp>
            <p:nvSpPr>
              <p:cNvPr id="49288" name="Freeform 32"/>
              <p:cNvSpPr>
                <a:spLocks/>
              </p:cNvSpPr>
              <p:nvPr/>
            </p:nvSpPr>
            <p:spPr bwMode="auto">
              <a:xfrm>
                <a:off x="5986" y="7601"/>
                <a:ext cx="3631" cy="990"/>
              </a:xfrm>
              <a:custGeom>
                <a:avLst/>
                <a:gdLst>
                  <a:gd name="T0" fmla="*/ 61 w 3631"/>
                  <a:gd name="T1" fmla="*/ 975 h 990"/>
                  <a:gd name="T2" fmla="*/ 180 w 3631"/>
                  <a:gd name="T3" fmla="*/ 946 h 990"/>
                  <a:gd name="T4" fmla="*/ 241 w 3631"/>
                  <a:gd name="T5" fmla="*/ 930 h 990"/>
                  <a:gd name="T6" fmla="*/ 360 w 3631"/>
                  <a:gd name="T7" fmla="*/ 900 h 990"/>
                  <a:gd name="T8" fmla="*/ 435 w 3631"/>
                  <a:gd name="T9" fmla="*/ 885 h 990"/>
                  <a:gd name="T10" fmla="*/ 526 w 3631"/>
                  <a:gd name="T11" fmla="*/ 871 h 990"/>
                  <a:gd name="T12" fmla="*/ 676 w 3631"/>
                  <a:gd name="T13" fmla="*/ 841 h 990"/>
                  <a:gd name="T14" fmla="*/ 765 w 3631"/>
                  <a:gd name="T15" fmla="*/ 825 h 990"/>
                  <a:gd name="T16" fmla="*/ 886 w 3631"/>
                  <a:gd name="T17" fmla="*/ 795 h 990"/>
                  <a:gd name="T18" fmla="*/ 990 w 3631"/>
                  <a:gd name="T19" fmla="*/ 766 h 990"/>
                  <a:gd name="T20" fmla="*/ 1080 w 3631"/>
                  <a:gd name="T21" fmla="*/ 750 h 990"/>
                  <a:gd name="T22" fmla="*/ 1200 w 3631"/>
                  <a:gd name="T23" fmla="*/ 735 h 990"/>
                  <a:gd name="T24" fmla="*/ 1321 w 3631"/>
                  <a:gd name="T25" fmla="*/ 705 h 990"/>
                  <a:gd name="T26" fmla="*/ 1440 w 3631"/>
                  <a:gd name="T27" fmla="*/ 675 h 990"/>
                  <a:gd name="T28" fmla="*/ 1590 w 3631"/>
                  <a:gd name="T29" fmla="*/ 645 h 990"/>
                  <a:gd name="T30" fmla="*/ 1756 w 3631"/>
                  <a:gd name="T31" fmla="*/ 600 h 990"/>
                  <a:gd name="T32" fmla="*/ 1890 w 3631"/>
                  <a:gd name="T33" fmla="*/ 555 h 990"/>
                  <a:gd name="T34" fmla="*/ 1995 w 3631"/>
                  <a:gd name="T35" fmla="*/ 525 h 990"/>
                  <a:gd name="T36" fmla="*/ 2116 w 3631"/>
                  <a:gd name="T37" fmla="*/ 465 h 990"/>
                  <a:gd name="T38" fmla="*/ 2340 w 3631"/>
                  <a:gd name="T39" fmla="*/ 375 h 990"/>
                  <a:gd name="T40" fmla="*/ 2551 w 3631"/>
                  <a:gd name="T41" fmla="*/ 285 h 990"/>
                  <a:gd name="T42" fmla="*/ 2686 w 3631"/>
                  <a:gd name="T43" fmla="*/ 226 h 990"/>
                  <a:gd name="T44" fmla="*/ 2745 w 3631"/>
                  <a:gd name="T45" fmla="*/ 195 h 990"/>
                  <a:gd name="T46" fmla="*/ 2880 w 3631"/>
                  <a:gd name="T47" fmla="*/ 151 h 990"/>
                  <a:gd name="T48" fmla="*/ 2955 w 3631"/>
                  <a:gd name="T49" fmla="*/ 121 h 990"/>
                  <a:gd name="T50" fmla="*/ 3016 w 3631"/>
                  <a:gd name="T51" fmla="*/ 105 h 990"/>
                  <a:gd name="T52" fmla="*/ 3091 w 3631"/>
                  <a:gd name="T53" fmla="*/ 74 h 990"/>
                  <a:gd name="T54" fmla="*/ 3150 w 3631"/>
                  <a:gd name="T55" fmla="*/ 60 h 990"/>
                  <a:gd name="T56" fmla="*/ 3226 w 3631"/>
                  <a:gd name="T57" fmla="*/ 46 h 990"/>
                  <a:gd name="T58" fmla="*/ 3315 w 3631"/>
                  <a:gd name="T59" fmla="*/ 30 h 990"/>
                  <a:gd name="T60" fmla="*/ 3406 w 3631"/>
                  <a:gd name="T61" fmla="*/ 30 h 990"/>
                  <a:gd name="T62" fmla="*/ 3481 w 3631"/>
                  <a:gd name="T63" fmla="*/ 15 h 990"/>
                  <a:gd name="T64" fmla="*/ 3631 w 3631"/>
                  <a:gd name="T65" fmla="*/ 0 h 9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31"/>
                  <a:gd name="T100" fmla="*/ 0 h 990"/>
                  <a:gd name="T101" fmla="*/ 3631 w 3631"/>
                  <a:gd name="T102" fmla="*/ 990 h 99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31" h="990">
                    <a:moveTo>
                      <a:pt x="0" y="990"/>
                    </a:moveTo>
                    <a:lnTo>
                      <a:pt x="61" y="975"/>
                    </a:lnTo>
                    <a:lnTo>
                      <a:pt x="105" y="960"/>
                    </a:lnTo>
                    <a:lnTo>
                      <a:pt x="180" y="946"/>
                    </a:lnTo>
                    <a:lnTo>
                      <a:pt x="210" y="930"/>
                    </a:lnTo>
                    <a:lnTo>
                      <a:pt x="241" y="930"/>
                    </a:lnTo>
                    <a:lnTo>
                      <a:pt x="300" y="915"/>
                    </a:lnTo>
                    <a:lnTo>
                      <a:pt x="360" y="900"/>
                    </a:lnTo>
                    <a:lnTo>
                      <a:pt x="405" y="885"/>
                    </a:lnTo>
                    <a:lnTo>
                      <a:pt x="435" y="885"/>
                    </a:lnTo>
                    <a:lnTo>
                      <a:pt x="465" y="871"/>
                    </a:lnTo>
                    <a:lnTo>
                      <a:pt x="526" y="871"/>
                    </a:lnTo>
                    <a:lnTo>
                      <a:pt x="645" y="841"/>
                    </a:lnTo>
                    <a:lnTo>
                      <a:pt x="676" y="841"/>
                    </a:lnTo>
                    <a:lnTo>
                      <a:pt x="706" y="841"/>
                    </a:lnTo>
                    <a:lnTo>
                      <a:pt x="765" y="825"/>
                    </a:lnTo>
                    <a:lnTo>
                      <a:pt x="825" y="810"/>
                    </a:lnTo>
                    <a:lnTo>
                      <a:pt x="886" y="795"/>
                    </a:lnTo>
                    <a:lnTo>
                      <a:pt x="961" y="780"/>
                    </a:lnTo>
                    <a:lnTo>
                      <a:pt x="990" y="766"/>
                    </a:lnTo>
                    <a:lnTo>
                      <a:pt x="1036" y="766"/>
                    </a:lnTo>
                    <a:lnTo>
                      <a:pt x="1080" y="750"/>
                    </a:lnTo>
                    <a:lnTo>
                      <a:pt x="1141" y="735"/>
                    </a:lnTo>
                    <a:lnTo>
                      <a:pt x="1200" y="735"/>
                    </a:lnTo>
                    <a:lnTo>
                      <a:pt x="1260" y="720"/>
                    </a:lnTo>
                    <a:lnTo>
                      <a:pt x="1321" y="705"/>
                    </a:lnTo>
                    <a:lnTo>
                      <a:pt x="1380" y="691"/>
                    </a:lnTo>
                    <a:lnTo>
                      <a:pt x="1440" y="675"/>
                    </a:lnTo>
                    <a:lnTo>
                      <a:pt x="1515" y="661"/>
                    </a:lnTo>
                    <a:lnTo>
                      <a:pt x="1590" y="645"/>
                    </a:lnTo>
                    <a:lnTo>
                      <a:pt x="1681" y="614"/>
                    </a:lnTo>
                    <a:lnTo>
                      <a:pt x="1756" y="600"/>
                    </a:lnTo>
                    <a:lnTo>
                      <a:pt x="1831" y="570"/>
                    </a:lnTo>
                    <a:lnTo>
                      <a:pt x="1890" y="555"/>
                    </a:lnTo>
                    <a:lnTo>
                      <a:pt x="1950" y="540"/>
                    </a:lnTo>
                    <a:lnTo>
                      <a:pt x="1995" y="525"/>
                    </a:lnTo>
                    <a:lnTo>
                      <a:pt x="2025" y="511"/>
                    </a:lnTo>
                    <a:lnTo>
                      <a:pt x="2116" y="465"/>
                    </a:lnTo>
                    <a:lnTo>
                      <a:pt x="2191" y="434"/>
                    </a:lnTo>
                    <a:lnTo>
                      <a:pt x="2340" y="375"/>
                    </a:lnTo>
                    <a:lnTo>
                      <a:pt x="2490" y="315"/>
                    </a:lnTo>
                    <a:lnTo>
                      <a:pt x="2551" y="285"/>
                    </a:lnTo>
                    <a:lnTo>
                      <a:pt x="2625" y="254"/>
                    </a:lnTo>
                    <a:lnTo>
                      <a:pt x="2686" y="226"/>
                    </a:lnTo>
                    <a:lnTo>
                      <a:pt x="2715" y="210"/>
                    </a:lnTo>
                    <a:lnTo>
                      <a:pt x="2745" y="195"/>
                    </a:lnTo>
                    <a:lnTo>
                      <a:pt x="2820" y="165"/>
                    </a:lnTo>
                    <a:lnTo>
                      <a:pt x="2880" y="151"/>
                    </a:lnTo>
                    <a:lnTo>
                      <a:pt x="2911" y="135"/>
                    </a:lnTo>
                    <a:lnTo>
                      <a:pt x="2955" y="121"/>
                    </a:lnTo>
                    <a:lnTo>
                      <a:pt x="2986" y="105"/>
                    </a:lnTo>
                    <a:lnTo>
                      <a:pt x="3016" y="105"/>
                    </a:lnTo>
                    <a:lnTo>
                      <a:pt x="3046" y="90"/>
                    </a:lnTo>
                    <a:lnTo>
                      <a:pt x="3091" y="74"/>
                    </a:lnTo>
                    <a:lnTo>
                      <a:pt x="3121" y="74"/>
                    </a:lnTo>
                    <a:lnTo>
                      <a:pt x="3150" y="60"/>
                    </a:lnTo>
                    <a:lnTo>
                      <a:pt x="3196" y="46"/>
                    </a:lnTo>
                    <a:lnTo>
                      <a:pt x="3226" y="46"/>
                    </a:lnTo>
                    <a:lnTo>
                      <a:pt x="3271" y="46"/>
                    </a:lnTo>
                    <a:lnTo>
                      <a:pt x="3315" y="30"/>
                    </a:lnTo>
                    <a:lnTo>
                      <a:pt x="3376" y="30"/>
                    </a:lnTo>
                    <a:lnTo>
                      <a:pt x="3406" y="30"/>
                    </a:lnTo>
                    <a:lnTo>
                      <a:pt x="3435" y="15"/>
                    </a:lnTo>
                    <a:lnTo>
                      <a:pt x="3481" y="15"/>
                    </a:lnTo>
                    <a:lnTo>
                      <a:pt x="3526" y="15"/>
                    </a:lnTo>
                    <a:lnTo>
                      <a:pt x="3631" y="0"/>
                    </a:lnTo>
                  </a:path>
                </a:pathLst>
              </a:custGeom>
              <a:solidFill>
                <a:srgbClr val="FF6600"/>
              </a:solidFill>
              <a:ln w="0">
                <a:solidFill>
                  <a:srgbClr val="FF8500"/>
                </a:solidFill>
                <a:round/>
                <a:headEnd/>
                <a:tailEnd/>
              </a:ln>
            </p:spPr>
            <p:txBody>
              <a:bodyPr/>
              <a:lstStyle/>
              <a:p>
                <a:endParaRPr lang="en-US">
                  <a:solidFill>
                    <a:srgbClr val="000000"/>
                  </a:solidFill>
                </a:endParaRPr>
              </a:p>
            </p:txBody>
          </p:sp>
          <p:sp>
            <p:nvSpPr>
              <p:cNvPr id="49289" name="Freeform 33"/>
              <p:cNvSpPr>
                <a:spLocks/>
              </p:cNvSpPr>
              <p:nvPr/>
            </p:nvSpPr>
            <p:spPr bwMode="auto">
              <a:xfrm>
                <a:off x="3915" y="3432"/>
                <a:ext cx="2701" cy="643"/>
              </a:xfrm>
              <a:custGeom>
                <a:avLst/>
                <a:gdLst>
                  <a:gd name="T0" fmla="*/ 1186 w 2701"/>
                  <a:gd name="T1" fmla="*/ 0 h 643"/>
                  <a:gd name="T2" fmla="*/ 1291 w 2701"/>
                  <a:gd name="T3" fmla="*/ 29 h 643"/>
                  <a:gd name="T4" fmla="*/ 1396 w 2701"/>
                  <a:gd name="T5" fmla="*/ 44 h 643"/>
                  <a:gd name="T6" fmla="*/ 1592 w 2701"/>
                  <a:gd name="T7" fmla="*/ 75 h 643"/>
                  <a:gd name="T8" fmla="*/ 1756 w 2701"/>
                  <a:gd name="T9" fmla="*/ 134 h 643"/>
                  <a:gd name="T10" fmla="*/ 1891 w 2701"/>
                  <a:gd name="T11" fmla="*/ 164 h 643"/>
                  <a:gd name="T12" fmla="*/ 2027 w 2701"/>
                  <a:gd name="T13" fmla="*/ 224 h 643"/>
                  <a:gd name="T14" fmla="*/ 2160 w 2701"/>
                  <a:gd name="T15" fmla="*/ 283 h 643"/>
                  <a:gd name="T16" fmla="*/ 2326 w 2701"/>
                  <a:gd name="T17" fmla="*/ 360 h 643"/>
                  <a:gd name="T18" fmla="*/ 2461 w 2701"/>
                  <a:gd name="T19" fmla="*/ 463 h 643"/>
                  <a:gd name="T20" fmla="*/ 2581 w 2701"/>
                  <a:gd name="T21" fmla="*/ 554 h 643"/>
                  <a:gd name="T22" fmla="*/ 2701 w 2701"/>
                  <a:gd name="T23" fmla="*/ 643 h 643"/>
                  <a:gd name="T24" fmla="*/ 2551 w 2701"/>
                  <a:gd name="T25" fmla="*/ 599 h 643"/>
                  <a:gd name="T26" fmla="*/ 2417 w 2701"/>
                  <a:gd name="T27" fmla="*/ 540 h 643"/>
                  <a:gd name="T28" fmla="*/ 2251 w 2701"/>
                  <a:gd name="T29" fmla="*/ 494 h 643"/>
                  <a:gd name="T30" fmla="*/ 2101 w 2701"/>
                  <a:gd name="T31" fmla="*/ 419 h 643"/>
                  <a:gd name="T32" fmla="*/ 1936 w 2701"/>
                  <a:gd name="T33" fmla="*/ 374 h 643"/>
                  <a:gd name="T34" fmla="*/ 1786 w 2701"/>
                  <a:gd name="T35" fmla="*/ 329 h 643"/>
                  <a:gd name="T36" fmla="*/ 1606 w 2701"/>
                  <a:gd name="T37" fmla="*/ 299 h 643"/>
                  <a:gd name="T38" fmla="*/ 1426 w 2701"/>
                  <a:gd name="T39" fmla="*/ 269 h 643"/>
                  <a:gd name="T40" fmla="*/ 1246 w 2701"/>
                  <a:gd name="T41" fmla="*/ 239 h 643"/>
                  <a:gd name="T42" fmla="*/ 1066 w 2701"/>
                  <a:gd name="T43" fmla="*/ 224 h 643"/>
                  <a:gd name="T44" fmla="*/ 977 w 2701"/>
                  <a:gd name="T45" fmla="*/ 224 h 643"/>
                  <a:gd name="T46" fmla="*/ 797 w 2701"/>
                  <a:gd name="T47" fmla="*/ 224 h 643"/>
                  <a:gd name="T48" fmla="*/ 706 w 2701"/>
                  <a:gd name="T49" fmla="*/ 224 h 643"/>
                  <a:gd name="T50" fmla="*/ 601 w 2701"/>
                  <a:gd name="T51" fmla="*/ 224 h 643"/>
                  <a:gd name="T52" fmla="*/ 512 w 2701"/>
                  <a:gd name="T53" fmla="*/ 224 h 643"/>
                  <a:gd name="T54" fmla="*/ 406 w 2701"/>
                  <a:gd name="T55" fmla="*/ 239 h 643"/>
                  <a:gd name="T56" fmla="*/ 301 w 2701"/>
                  <a:gd name="T57" fmla="*/ 255 h 643"/>
                  <a:gd name="T58" fmla="*/ 196 w 2701"/>
                  <a:gd name="T59" fmla="*/ 255 h 643"/>
                  <a:gd name="T60" fmla="*/ 91 w 2701"/>
                  <a:gd name="T61" fmla="*/ 269 h 643"/>
                  <a:gd name="T62" fmla="*/ 0 w 2701"/>
                  <a:gd name="T63" fmla="*/ 299 h 643"/>
                  <a:gd name="T64" fmla="*/ 257 w 2701"/>
                  <a:gd name="T65" fmla="*/ 194 h 643"/>
                  <a:gd name="T66" fmla="*/ 856 w 2701"/>
                  <a:gd name="T67" fmla="*/ 0 h 643"/>
                  <a:gd name="T68" fmla="*/ 1186 w 2701"/>
                  <a:gd name="T69" fmla="*/ 0 h 6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01"/>
                  <a:gd name="T106" fmla="*/ 0 h 643"/>
                  <a:gd name="T107" fmla="*/ 2701 w 2701"/>
                  <a:gd name="T108" fmla="*/ 643 h 6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01" h="643">
                    <a:moveTo>
                      <a:pt x="1186" y="0"/>
                    </a:moveTo>
                    <a:lnTo>
                      <a:pt x="1291" y="29"/>
                    </a:lnTo>
                    <a:lnTo>
                      <a:pt x="1396" y="44"/>
                    </a:lnTo>
                    <a:lnTo>
                      <a:pt x="1592" y="75"/>
                    </a:lnTo>
                    <a:lnTo>
                      <a:pt x="1756" y="134"/>
                    </a:lnTo>
                    <a:lnTo>
                      <a:pt x="1891" y="164"/>
                    </a:lnTo>
                    <a:lnTo>
                      <a:pt x="2027" y="224"/>
                    </a:lnTo>
                    <a:lnTo>
                      <a:pt x="2160" y="283"/>
                    </a:lnTo>
                    <a:lnTo>
                      <a:pt x="2326" y="360"/>
                    </a:lnTo>
                    <a:lnTo>
                      <a:pt x="2461" y="463"/>
                    </a:lnTo>
                    <a:lnTo>
                      <a:pt x="2581" y="554"/>
                    </a:lnTo>
                    <a:lnTo>
                      <a:pt x="2701" y="643"/>
                    </a:lnTo>
                    <a:lnTo>
                      <a:pt x="2551" y="599"/>
                    </a:lnTo>
                    <a:lnTo>
                      <a:pt x="2417" y="540"/>
                    </a:lnTo>
                    <a:lnTo>
                      <a:pt x="2251" y="494"/>
                    </a:lnTo>
                    <a:lnTo>
                      <a:pt x="2101" y="419"/>
                    </a:lnTo>
                    <a:lnTo>
                      <a:pt x="1936" y="374"/>
                    </a:lnTo>
                    <a:lnTo>
                      <a:pt x="1786" y="329"/>
                    </a:lnTo>
                    <a:lnTo>
                      <a:pt x="1606" y="299"/>
                    </a:lnTo>
                    <a:lnTo>
                      <a:pt x="1426" y="269"/>
                    </a:lnTo>
                    <a:lnTo>
                      <a:pt x="1246" y="239"/>
                    </a:lnTo>
                    <a:lnTo>
                      <a:pt x="1066" y="224"/>
                    </a:lnTo>
                    <a:lnTo>
                      <a:pt x="977" y="224"/>
                    </a:lnTo>
                    <a:lnTo>
                      <a:pt x="797" y="224"/>
                    </a:lnTo>
                    <a:lnTo>
                      <a:pt x="706" y="224"/>
                    </a:lnTo>
                    <a:lnTo>
                      <a:pt x="601" y="224"/>
                    </a:lnTo>
                    <a:lnTo>
                      <a:pt x="512" y="224"/>
                    </a:lnTo>
                    <a:lnTo>
                      <a:pt x="406" y="239"/>
                    </a:lnTo>
                    <a:lnTo>
                      <a:pt x="301" y="255"/>
                    </a:lnTo>
                    <a:lnTo>
                      <a:pt x="196" y="255"/>
                    </a:lnTo>
                    <a:lnTo>
                      <a:pt x="91" y="269"/>
                    </a:lnTo>
                    <a:lnTo>
                      <a:pt x="0" y="299"/>
                    </a:lnTo>
                    <a:lnTo>
                      <a:pt x="257" y="194"/>
                    </a:lnTo>
                    <a:lnTo>
                      <a:pt x="856" y="0"/>
                    </a:lnTo>
                    <a:lnTo>
                      <a:pt x="1186" y="0"/>
                    </a:lnTo>
                    <a:close/>
                  </a:path>
                </a:pathLst>
              </a:custGeom>
              <a:solidFill>
                <a:srgbClr val="FF6600"/>
              </a:solidFill>
              <a:ln w="9525">
                <a:noFill/>
                <a:round/>
                <a:headEnd/>
                <a:tailEnd/>
              </a:ln>
            </p:spPr>
            <p:txBody>
              <a:bodyPr/>
              <a:lstStyle/>
              <a:p>
                <a:endParaRPr lang="en-US">
                  <a:solidFill>
                    <a:srgbClr val="000000"/>
                  </a:solidFill>
                </a:endParaRPr>
              </a:p>
            </p:txBody>
          </p:sp>
          <p:sp>
            <p:nvSpPr>
              <p:cNvPr id="49290" name="Freeform 34"/>
              <p:cNvSpPr>
                <a:spLocks/>
              </p:cNvSpPr>
              <p:nvPr/>
            </p:nvSpPr>
            <p:spPr bwMode="auto">
              <a:xfrm>
                <a:off x="3915" y="3432"/>
                <a:ext cx="2701" cy="643"/>
              </a:xfrm>
              <a:custGeom>
                <a:avLst/>
                <a:gdLst>
                  <a:gd name="T0" fmla="*/ 1186 w 2701"/>
                  <a:gd name="T1" fmla="*/ 0 h 643"/>
                  <a:gd name="T2" fmla="*/ 1291 w 2701"/>
                  <a:gd name="T3" fmla="*/ 29 h 643"/>
                  <a:gd name="T4" fmla="*/ 1396 w 2701"/>
                  <a:gd name="T5" fmla="*/ 44 h 643"/>
                  <a:gd name="T6" fmla="*/ 1592 w 2701"/>
                  <a:gd name="T7" fmla="*/ 75 h 643"/>
                  <a:gd name="T8" fmla="*/ 1756 w 2701"/>
                  <a:gd name="T9" fmla="*/ 134 h 643"/>
                  <a:gd name="T10" fmla="*/ 1891 w 2701"/>
                  <a:gd name="T11" fmla="*/ 164 h 643"/>
                  <a:gd name="T12" fmla="*/ 2027 w 2701"/>
                  <a:gd name="T13" fmla="*/ 224 h 643"/>
                  <a:gd name="T14" fmla="*/ 2160 w 2701"/>
                  <a:gd name="T15" fmla="*/ 283 h 643"/>
                  <a:gd name="T16" fmla="*/ 2326 w 2701"/>
                  <a:gd name="T17" fmla="*/ 360 h 643"/>
                  <a:gd name="T18" fmla="*/ 2461 w 2701"/>
                  <a:gd name="T19" fmla="*/ 463 h 643"/>
                  <a:gd name="T20" fmla="*/ 2581 w 2701"/>
                  <a:gd name="T21" fmla="*/ 554 h 643"/>
                  <a:gd name="T22" fmla="*/ 2701 w 2701"/>
                  <a:gd name="T23" fmla="*/ 643 h 643"/>
                  <a:gd name="T24" fmla="*/ 2551 w 2701"/>
                  <a:gd name="T25" fmla="*/ 599 h 643"/>
                  <a:gd name="T26" fmla="*/ 2417 w 2701"/>
                  <a:gd name="T27" fmla="*/ 540 h 643"/>
                  <a:gd name="T28" fmla="*/ 2251 w 2701"/>
                  <a:gd name="T29" fmla="*/ 494 h 643"/>
                  <a:gd name="T30" fmla="*/ 2101 w 2701"/>
                  <a:gd name="T31" fmla="*/ 419 h 643"/>
                  <a:gd name="T32" fmla="*/ 1936 w 2701"/>
                  <a:gd name="T33" fmla="*/ 374 h 643"/>
                  <a:gd name="T34" fmla="*/ 1786 w 2701"/>
                  <a:gd name="T35" fmla="*/ 329 h 643"/>
                  <a:gd name="T36" fmla="*/ 1606 w 2701"/>
                  <a:gd name="T37" fmla="*/ 299 h 643"/>
                  <a:gd name="T38" fmla="*/ 1426 w 2701"/>
                  <a:gd name="T39" fmla="*/ 269 h 643"/>
                  <a:gd name="T40" fmla="*/ 1246 w 2701"/>
                  <a:gd name="T41" fmla="*/ 239 h 643"/>
                  <a:gd name="T42" fmla="*/ 1066 w 2701"/>
                  <a:gd name="T43" fmla="*/ 224 h 643"/>
                  <a:gd name="T44" fmla="*/ 977 w 2701"/>
                  <a:gd name="T45" fmla="*/ 224 h 643"/>
                  <a:gd name="T46" fmla="*/ 797 w 2701"/>
                  <a:gd name="T47" fmla="*/ 224 h 643"/>
                  <a:gd name="T48" fmla="*/ 706 w 2701"/>
                  <a:gd name="T49" fmla="*/ 224 h 643"/>
                  <a:gd name="T50" fmla="*/ 601 w 2701"/>
                  <a:gd name="T51" fmla="*/ 224 h 643"/>
                  <a:gd name="T52" fmla="*/ 512 w 2701"/>
                  <a:gd name="T53" fmla="*/ 224 h 643"/>
                  <a:gd name="T54" fmla="*/ 406 w 2701"/>
                  <a:gd name="T55" fmla="*/ 239 h 643"/>
                  <a:gd name="T56" fmla="*/ 301 w 2701"/>
                  <a:gd name="T57" fmla="*/ 255 h 643"/>
                  <a:gd name="T58" fmla="*/ 196 w 2701"/>
                  <a:gd name="T59" fmla="*/ 255 h 643"/>
                  <a:gd name="T60" fmla="*/ 91 w 2701"/>
                  <a:gd name="T61" fmla="*/ 269 h 643"/>
                  <a:gd name="T62" fmla="*/ 0 w 2701"/>
                  <a:gd name="T63" fmla="*/ 299 h 643"/>
                  <a:gd name="T64" fmla="*/ 257 w 2701"/>
                  <a:gd name="T65" fmla="*/ 194 h 643"/>
                  <a:gd name="T66" fmla="*/ 856 w 2701"/>
                  <a:gd name="T67" fmla="*/ 0 h 643"/>
                  <a:gd name="T68" fmla="*/ 1186 w 2701"/>
                  <a:gd name="T69" fmla="*/ 0 h 6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01"/>
                  <a:gd name="T106" fmla="*/ 0 h 643"/>
                  <a:gd name="T107" fmla="*/ 2701 w 2701"/>
                  <a:gd name="T108" fmla="*/ 643 h 6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01" h="643">
                    <a:moveTo>
                      <a:pt x="1186" y="0"/>
                    </a:moveTo>
                    <a:lnTo>
                      <a:pt x="1291" y="29"/>
                    </a:lnTo>
                    <a:lnTo>
                      <a:pt x="1396" y="44"/>
                    </a:lnTo>
                    <a:lnTo>
                      <a:pt x="1592" y="75"/>
                    </a:lnTo>
                    <a:lnTo>
                      <a:pt x="1756" y="134"/>
                    </a:lnTo>
                    <a:lnTo>
                      <a:pt x="1891" y="164"/>
                    </a:lnTo>
                    <a:lnTo>
                      <a:pt x="2027" y="224"/>
                    </a:lnTo>
                    <a:lnTo>
                      <a:pt x="2160" y="283"/>
                    </a:lnTo>
                    <a:lnTo>
                      <a:pt x="2326" y="360"/>
                    </a:lnTo>
                    <a:lnTo>
                      <a:pt x="2461" y="463"/>
                    </a:lnTo>
                    <a:lnTo>
                      <a:pt x="2581" y="554"/>
                    </a:lnTo>
                    <a:lnTo>
                      <a:pt x="2701" y="643"/>
                    </a:lnTo>
                    <a:lnTo>
                      <a:pt x="2551" y="599"/>
                    </a:lnTo>
                    <a:lnTo>
                      <a:pt x="2417" y="540"/>
                    </a:lnTo>
                    <a:lnTo>
                      <a:pt x="2251" y="494"/>
                    </a:lnTo>
                    <a:lnTo>
                      <a:pt x="2101" y="419"/>
                    </a:lnTo>
                    <a:lnTo>
                      <a:pt x="1936" y="374"/>
                    </a:lnTo>
                    <a:lnTo>
                      <a:pt x="1786" y="329"/>
                    </a:lnTo>
                    <a:lnTo>
                      <a:pt x="1606" y="299"/>
                    </a:lnTo>
                    <a:lnTo>
                      <a:pt x="1426" y="269"/>
                    </a:lnTo>
                    <a:lnTo>
                      <a:pt x="1246" y="239"/>
                    </a:lnTo>
                    <a:lnTo>
                      <a:pt x="1066" y="224"/>
                    </a:lnTo>
                    <a:lnTo>
                      <a:pt x="977" y="224"/>
                    </a:lnTo>
                    <a:lnTo>
                      <a:pt x="797" y="224"/>
                    </a:lnTo>
                    <a:lnTo>
                      <a:pt x="706" y="224"/>
                    </a:lnTo>
                    <a:lnTo>
                      <a:pt x="601" y="224"/>
                    </a:lnTo>
                    <a:lnTo>
                      <a:pt x="512" y="224"/>
                    </a:lnTo>
                    <a:lnTo>
                      <a:pt x="406" y="239"/>
                    </a:lnTo>
                    <a:lnTo>
                      <a:pt x="301" y="255"/>
                    </a:lnTo>
                    <a:lnTo>
                      <a:pt x="196" y="255"/>
                    </a:lnTo>
                    <a:lnTo>
                      <a:pt x="91" y="269"/>
                    </a:lnTo>
                    <a:lnTo>
                      <a:pt x="0" y="299"/>
                    </a:lnTo>
                    <a:lnTo>
                      <a:pt x="257" y="194"/>
                    </a:lnTo>
                    <a:lnTo>
                      <a:pt x="856" y="0"/>
                    </a:lnTo>
                    <a:lnTo>
                      <a:pt x="1186" y="0"/>
                    </a:lnTo>
                  </a:path>
                </a:pathLst>
              </a:custGeom>
              <a:solidFill>
                <a:srgbClr val="FF6600"/>
              </a:solidFill>
              <a:ln w="0">
                <a:solidFill>
                  <a:srgbClr val="FFFFFF"/>
                </a:solidFill>
                <a:round/>
                <a:headEnd/>
                <a:tailEnd/>
              </a:ln>
            </p:spPr>
            <p:txBody>
              <a:bodyPr/>
              <a:lstStyle/>
              <a:p>
                <a:endParaRPr lang="en-US">
                  <a:solidFill>
                    <a:srgbClr val="000000"/>
                  </a:solidFill>
                </a:endParaRPr>
              </a:p>
            </p:txBody>
          </p:sp>
          <p:sp>
            <p:nvSpPr>
              <p:cNvPr id="49291" name="Freeform 35"/>
              <p:cNvSpPr>
                <a:spLocks/>
              </p:cNvSpPr>
              <p:nvPr/>
            </p:nvSpPr>
            <p:spPr bwMode="auto">
              <a:xfrm>
                <a:off x="5086" y="3371"/>
                <a:ext cx="2160" cy="1020"/>
              </a:xfrm>
              <a:custGeom>
                <a:avLst/>
                <a:gdLst>
                  <a:gd name="T0" fmla="*/ 2160 w 2160"/>
                  <a:gd name="T1" fmla="*/ 1020 h 1020"/>
                  <a:gd name="T2" fmla="*/ 2100 w 2160"/>
                  <a:gd name="T3" fmla="*/ 945 h 1020"/>
                  <a:gd name="T4" fmla="*/ 2041 w 2160"/>
                  <a:gd name="T5" fmla="*/ 900 h 1020"/>
                  <a:gd name="T6" fmla="*/ 2010 w 2160"/>
                  <a:gd name="T7" fmla="*/ 856 h 1020"/>
                  <a:gd name="T8" fmla="*/ 1966 w 2160"/>
                  <a:gd name="T9" fmla="*/ 825 h 1020"/>
                  <a:gd name="T10" fmla="*/ 1936 w 2160"/>
                  <a:gd name="T11" fmla="*/ 795 h 1020"/>
                  <a:gd name="T12" fmla="*/ 1905 w 2160"/>
                  <a:gd name="T13" fmla="*/ 765 h 1020"/>
                  <a:gd name="T14" fmla="*/ 1861 w 2160"/>
                  <a:gd name="T15" fmla="*/ 735 h 1020"/>
                  <a:gd name="T16" fmla="*/ 1830 w 2160"/>
                  <a:gd name="T17" fmla="*/ 704 h 1020"/>
                  <a:gd name="T18" fmla="*/ 1800 w 2160"/>
                  <a:gd name="T19" fmla="*/ 676 h 1020"/>
                  <a:gd name="T20" fmla="*/ 1756 w 2160"/>
                  <a:gd name="T21" fmla="*/ 660 h 1020"/>
                  <a:gd name="T22" fmla="*/ 1725 w 2160"/>
                  <a:gd name="T23" fmla="*/ 630 h 1020"/>
                  <a:gd name="T24" fmla="*/ 1695 w 2160"/>
                  <a:gd name="T25" fmla="*/ 601 h 1020"/>
                  <a:gd name="T26" fmla="*/ 1650 w 2160"/>
                  <a:gd name="T27" fmla="*/ 585 h 1020"/>
                  <a:gd name="T28" fmla="*/ 1620 w 2160"/>
                  <a:gd name="T29" fmla="*/ 555 h 1020"/>
                  <a:gd name="T30" fmla="*/ 1545 w 2160"/>
                  <a:gd name="T31" fmla="*/ 524 h 1020"/>
                  <a:gd name="T32" fmla="*/ 1470 w 2160"/>
                  <a:gd name="T33" fmla="*/ 480 h 1020"/>
                  <a:gd name="T34" fmla="*/ 1380 w 2160"/>
                  <a:gd name="T35" fmla="*/ 435 h 1020"/>
                  <a:gd name="T36" fmla="*/ 1305 w 2160"/>
                  <a:gd name="T37" fmla="*/ 390 h 1020"/>
                  <a:gd name="T38" fmla="*/ 1230 w 2160"/>
                  <a:gd name="T39" fmla="*/ 344 h 1020"/>
                  <a:gd name="T40" fmla="*/ 1141 w 2160"/>
                  <a:gd name="T41" fmla="*/ 316 h 1020"/>
                  <a:gd name="T42" fmla="*/ 1066 w 2160"/>
                  <a:gd name="T43" fmla="*/ 285 h 1020"/>
                  <a:gd name="T44" fmla="*/ 1020 w 2160"/>
                  <a:gd name="T45" fmla="*/ 270 h 1020"/>
                  <a:gd name="T46" fmla="*/ 989 w 2160"/>
                  <a:gd name="T47" fmla="*/ 241 h 1020"/>
                  <a:gd name="T48" fmla="*/ 900 w 2160"/>
                  <a:gd name="T49" fmla="*/ 210 h 1020"/>
                  <a:gd name="T50" fmla="*/ 856 w 2160"/>
                  <a:gd name="T51" fmla="*/ 195 h 1020"/>
                  <a:gd name="T52" fmla="*/ 825 w 2160"/>
                  <a:gd name="T53" fmla="*/ 180 h 1020"/>
                  <a:gd name="T54" fmla="*/ 781 w 2160"/>
                  <a:gd name="T55" fmla="*/ 180 h 1020"/>
                  <a:gd name="T56" fmla="*/ 735 w 2160"/>
                  <a:gd name="T57" fmla="*/ 164 h 1020"/>
                  <a:gd name="T58" fmla="*/ 660 w 2160"/>
                  <a:gd name="T59" fmla="*/ 136 h 1020"/>
                  <a:gd name="T60" fmla="*/ 585 w 2160"/>
                  <a:gd name="T61" fmla="*/ 120 h 1020"/>
                  <a:gd name="T62" fmla="*/ 510 w 2160"/>
                  <a:gd name="T63" fmla="*/ 90 h 1020"/>
                  <a:gd name="T64" fmla="*/ 480 w 2160"/>
                  <a:gd name="T65" fmla="*/ 90 h 1020"/>
                  <a:gd name="T66" fmla="*/ 449 w 2160"/>
                  <a:gd name="T67" fmla="*/ 75 h 1020"/>
                  <a:gd name="T68" fmla="*/ 405 w 2160"/>
                  <a:gd name="T69" fmla="*/ 75 h 1020"/>
                  <a:gd name="T70" fmla="*/ 375 w 2160"/>
                  <a:gd name="T71" fmla="*/ 61 h 1020"/>
                  <a:gd name="T72" fmla="*/ 316 w 2160"/>
                  <a:gd name="T73" fmla="*/ 45 h 1020"/>
                  <a:gd name="T74" fmla="*/ 255 w 2160"/>
                  <a:gd name="T75" fmla="*/ 45 h 1020"/>
                  <a:gd name="T76" fmla="*/ 180 w 2160"/>
                  <a:gd name="T77" fmla="*/ 30 h 1020"/>
                  <a:gd name="T78" fmla="*/ 150 w 2160"/>
                  <a:gd name="T79" fmla="*/ 15 h 1020"/>
                  <a:gd name="T80" fmla="*/ 105 w 2160"/>
                  <a:gd name="T81" fmla="*/ 15 h 1020"/>
                  <a:gd name="T82" fmla="*/ 0 w 2160"/>
                  <a:gd name="T83" fmla="*/ 0 h 10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60"/>
                  <a:gd name="T127" fmla="*/ 0 h 1020"/>
                  <a:gd name="T128" fmla="*/ 2160 w 2160"/>
                  <a:gd name="T129" fmla="*/ 1020 h 10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60" h="1020">
                    <a:moveTo>
                      <a:pt x="2160" y="1020"/>
                    </a:moveTo>
                    <a:lnTo>
                      <a:pt x="2100" y="945"/>
                    </a:lnTo>
                    <a:lnTo>
                      <a:pt x="2041" y="900"/>
                    </a:lnTo>
                    <a:lnTo>
                      <a:pt x="2010" y="856"/>
                    </a:lnTo>
                    <a:lnTo>
                      <a:pt x="1966" y="825"/>
                    </a:lnTo>
                    <a:lnTo>
                      <a:pt x="1936" y="795"/>
                    </a:lnTo>
                    <a:lnTo>
                      <a:pt x="1905" y="765"/>
                    </a:lnTo>
                    <a:lnTo>
                      <a:pt x="1861" y="735"/>
                    </a:lnTo>
                    <a:lnTo>
                      <a:pt x="1830" y="704"/>
                    </a:lnTo>
                    <a:lnTo>
                      <a:pt x="1800" y="676"/>
                    </a:lnTo>
                    <a:lnTo>
                      <a:pt x="1756" y="660"/>
                    </a:lnTo>
                    <a:lnTo>
                      <a:pt x="1725" y="630"/>
                    </a:lnTo>
                    <a:lnTo>
                      <a:pt x="1695" y="601"/>
                    </a:lnTo>
                    <a:lnTo>
                      <a:pt x="1650" y="585"/>
                    </a:lnTo>
                    <a:lnTo>
                      <a:pt x="1620" y="555"/>
                    </a:lnTo>
                    <a:lnTo>
                      <a:pt x="1545" y="524"/>
                    </a:lnTo>
                    <a:lnTo>
                      <a:pt x="1470" y="480"/>
                    </a:lnTo>
                    <a:lnTo>
                      <a:pt x="1380" y="435"/>
                    </a:lnTo>
                    <a:lnTo>
                      <a:pt x="1305" y="390"/>
                    </a:lnTo>
                    <a:lnTo>
                      <a:pt x="1230" y="344"/>
                    </a:lnTo>
                    <a:lnTo>
                      <a:pt x="1141" y="316"/>
                    </a:lnTo>
                    <a:lnTo>
                      <a:pt x="1066" y="285"/>
                    </a:lnTo>
                    <a:lnTo>
                      <a:pt x="1020" y="270"/>
                    </a:lnTo>
                    <a:lnTo>
                      <a:pt x="989" y="241"/>
                    </a:lnTo>
                    <a:lnTo>
                      <a:pt x="900" y="210"/>
                    </a:lnTo>
                    <a:lnTo>
                      <a:pt x="856" y="195"/>
                    </a:lnTo>
                    <a:lnTo>
                      <a:pt x="825" y="180"/>
                    </a:lnTo>
                    <a:lnTo>
                      <a:pt x="781" y="180"/>
                    </a:lnTo>
                    <a:lnTo>
                      <a:pt x="735" y="164"/>
                    </a:lnTo>
                    <a:lnTo>
                      <a:pt x="660" y="136"/>
                    </a:lnTo>
                    <a:lnTo>
                      <a:pt x="585" y="120"/>
                    </a:lnTo>
                    <a:lnTo>
                      <a:pt x="510" y="90"/>
                    </a:lnTo>
                    <a:lnTo>
                      <a:pt x="480" y="90"/>
                    </a:lnTo>
                    <a:lnTo>
                      <a:pt x="449" y="75"/>
                    </a:lnTo>
                    <a:lnTo>
                      <a:pt x="405" y="75"/>
                    </a:lnTo>
                    <a:lnTo>
                      <a:pt x="375" y="61"/>
                    </a:lnTo>
                    <a:lnTo>
                      <a:pt x="316" y="45"/>
                    </a:lnTo>
                    <a:lnTo>
                      <a:pt x="255" y="45"/>
                    </a:lnTo>
                    <a:lnTo>
                      <a:pt x="180" y="30"/>
                    </a:lnTo>
                    <a:lnTo>
                      <a:pt x="150" y="15"/>
                    </a:lnTo>
                    <a:lnTo>
                      <a:pt x="105" y="15"/>
                    </a:lnTo>
                    <a:lnTo>
                      <a:pt x="0" y="0"/>
                    </a:lnTo>
                  </a:path>
                </a:pathLst>
              </a:custGeom>
              <a:solidFill>
                <a:srgbClr val="FF6600"/>
              </a:solidFill>
              <a:ln w="0">
                <a:solidFill>
                  <a:srgbClr val="FF8500"/>
                </a:solidFill>
                <a:round/>
                <a:headEnd/>
                <a:tailEnd/>
              </a:ln>
            </p:spPr>
            <p:txBody>
              <a:bodyPr/>
              <a:lstStyle/>
              <a:p>
                <a:endParaRPr lang="en-US">
                  <a:solidFill>
                    <a:srgbClr val="000000"/>
                  </a:solidFill>
                </a:endParaRPr>
              </a:p>
            </p:txBody>
          </p:sp>
          <p:sp>
            <p:nvSpPr>
              <p:cNvPr id="49292" name="Freeform 36"/>
              <p:cNvSpPr>
                <a:spLocks/>
              </p:cNvSpPr>
              <p:nvPr/>
            </p:nvSpPr>
            <p:spPr bwMode="auto">
              <a:xfrm>
                <a:off x="5881" y="3416"/>
                <a:ext cx="1485" cy="765"/>
              </a:xfrm>
              <a:custGeom>
                <a:avLst/>
                <a:gdLst>
                  <a:gd name="T0" fmla="*/ 1485 w 1485"/>
                  <a:gd name="T1" fmla="*/ 765 h 765"/>
                  <a:gd name="T2" fmla="*/ 1396 w 1485"/>
                  <a:gd name="T3" fmla="*/ 675 h 765"/>
                  <a:gd name="T4" fmla="*/ 1275 w 1485"/>
                  <a:gd name="T5" fmla="*/ 556 h 765"/>
                  <a:gd name="T6" fmla="*/ 1171 w 1485"/>
                  <a:gd name="T7" fmla="*/ 451 h 765"/>
                  <a:gd name="T8" fmla="*/ 1080 w 1485"/>
                  <a:gd name="T9" fmla="*/ 376 h 765"/>
                  <a:gd name="T10" fmla="*/ 975 w 1485"/>
                  <a:gd name="T11" fmla="*/ 299 h 765"/>
                  <a:gd name="T12" fmla="*/ 840 w 1485"/>
                  <a:gd name="T13" fmla="*/ 240 h 765"/>
                  <a:gd name="T14" fmla="*/ 750 w 1485"/>
                  <a:gd name="T15" fmla="*/ 210 h 765"/>
                  <a:gd name="T16" fmla="*/ 631 w 1485"/>
                  <a:gd name="T17" fmla="*/ 165 h 765"/>
                  <a:gd name="T18" fmla="*/ 510 w 1485"/>
                  <a:gd name="T19" fmla="*/ 119 h 765"/>
                  <a:gd name="T20" fmla="*/ 360 w 1485"/>
                  <a:gd name="T21" fmla="*/ 75 h 765"/>
                  <a:gd name="T22" fmla="*/ 194 w 1485"/>
                  <a:gd name="T23" fmla="*/ 45 h 765"/>
                  <a:gd name="T24" fmla="*/ 105 w 1485"/>
                  <a:gd name="T25" fmla="*/ 16 h 765"/>
                  <a:gd name="T26" fmla="*/ 0 w 1485"/>
                  <a:gd name="T27" fmla="*/ 0 h 765"/>
                  <a:gd name="T28" fmla="*/ 120 w 1485"/>
                  <a:gd name="T29" fmla="*/ 45 h 765"/>
                  <a:gd name="T30" fmla="*/ 225 w 1485"/>
                  <a:gd name="T31" fmla="*/ 91 h 765"/>
                  <a:gd name="T32" fmla="*/ 330 w 1485"/>
                  <a:gd name="T33" fmla="*/ 119 h 765"/>
                  <a:gd name="T34" fmla="*/ 435 w 1485"/>
                  <a:gd name="T35" fmla="*/ 165 h 765"/>
                  <a:gd name="T36" fmla="*/ 526 w 1485"/>
                  <a:gd name="T37" fmla="*/ 210 h 765"/>
                  <a:gd name="T38" fmla="*/ 615 w 1485"/>
                  <a:gd name="T39" fmla="*/ 240 h 765"/>
                  <a:gd name="T40" fmla="*/ 720 w 1485"/>
                  <a:gd name="T41" fmla="*/ 285 h 765"/>
                  <a:gd name="T42" fmla="*/ 811 w 1485"/>
                  <a:gd name="T43" fmla="*/ 345 h 765"/>
                  <a:gd name="T44" fmla="*/ 975 w 1485"/>
                  <a:gd name="T45" fmla="*/ 435 h 765"/>
                  <a:gd name="T46" fmla="*/ 1155 w 1485"/>
                  <a:gd name="T47" fmla="*/ 540 h 765"/>
                  <a:gd name="T48" fmla="*/ 1321 w 1485"/>
                  <a:gd name="T49" fmla="*/ 659 h 765"/>
                  <a:gd name="T50" fmla="*/ 1485 w 1485"/>
                  <a:gd name="T51" fmla="*/ 765 h 7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5"/>
                  <a:gd name="T79" fmla="*/ 0 h 765"/>
                  <a:gd name="T80" fmla="*/ 1485 w 1485"/>
                  <a:gd name="T81" fmla="*/ 765 h 7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5" h="765">
                    <a:moveTo>
                      <a:pt x="1485" y="765"/>
                    </a:moveTo>
                    <a:lnTo>
                      <a:pt x="1396" y="675"/>
                    </a:lnTo>
                    <a:lnTo>
                      <a:pt x="1275" y="556"/>
                    </a:lnTo>
                    <a:lnTo>
                      <a:pt x="1171" y="451"/>
                    </a:lnTo>
                    <a:lnTo>
                      <a:pt x="1080" y="376"/>
                    </a:lnTo>
                    <a:lnTo>
                      <a:pt x="975" y="299"/>
                    </a:lnTo>
                    <a:lnTo>
                      <a:pt x="840" y="240"/>
                    </a:lnTo>
                    <a:lnTo>
                      <a:pt x="750" y="210"/>
                    </a:lnTo>
                    <a:lnTo>
                      <a:pt x="631" y="165"/>
                    </a:lnTo>
                    <a:lnTo>
                      <a:pt x="510" y="119"/>
                    </a:lnTo>
                    <a:lnTo>
                      <a:pt x="360" y="75"/>
                    </a:lnTo>
                    <a:lnTo>
                      <a:pt x="194" y="45"/>
                    </a:lnTo>
                    <a:lnTo>
                      <a:pt x="105" y="16"/>
                    </a:lnTo>
                    <a:lnTo>
                      <a:pt x="0" y="0"/>
                    </a:lnTo>
                    <a:lnTo>
                      <a:pt x="120" y="45"/>
                    </a:lnTo>
                    <a:lnTo>
                      <a:pt x="225" y="91"/>
                    </a:lnTo>
                    <a:lnTo>
                      <a:pt x="330" y="119"/>
                    </a:lnTo>
                    <a:lnTo>
                      <a:pt x="435" y="165"/>
                    </a:lnTo>
                    <a:lnTo>
                      <a:pt x="526" y="210"/>
                    </a:lnTo>
                    <a:lnTo>
                      <a:pt x="615" y="240"/>
                    </a:lnTo>
                    <a:lnTo>
                      <a:pt x="720" y="285"/>
                    </a:lnTo>
                    <a:lnTo>
                      <a:pt x="811" y="345"/>
                    </a:lnTo>
                    <a:lnTo>
                      <a:pt x="975" y="435"/>
                    </a:lnTo>
                    <a:lnTo>
                      <a:pt x="1155" y="540"/>
                    </a:lnTo>
                    <a:lnTo>
                      <a:pt x="1321" y="659"/>
                    </a:lnTo>
                    <a:lnTo>
                      <a:pt x="1485" y="765"/>
                    </a:lnTo>
                    <a:close/>
                  </a:path>
                </a:pathLst>
              </a:custGeom>
              <a:solidFill>
                <a:srgbClr val="FF6600"/>
              </a:solidFill>
              <a:ln w="9525">
                <a:noFill/>
                <a:round/>
                <a:headEnd/>
                <a:tailEnd/>
              </a:ln>
            </p:spPr>
            <p:txBody>
              <a:bodyPr/>
              <a:lstStyle/>
              <a:p>
                <a:endParaRPr lang="en-US">
                  <a:solidFill>
                    <a:srgbClr val="000000"/>
                  </a:solidFill>
                </a:endParaRPr>
              </a:p>
            </p:txBody>
          </p:sp>
          <p:sp>
            <p:nvSpPr>
              <p:cNvPr id="49293" name="Freeform 37"/>
              <p:cNvSpPr>
                <a:spLocks/>
              </p:cNvSpPr>
              <p:nvPr/>
            </p:nvSpPr>
            <p:spPr bwMode="auto">
              <a:xfrm>
                <a:off x="5881" y="3416"/>
                <a:ext cx="1485" cy="765"/>
              </a:xfrm>
              <a:custGeom>
                <a:avLst/>
                <a:gdLst>
                  <a:gd name="T0" fmla="*/ 1485 w 1485"/>
                  <a:gd name="T1" fmla="*/ 765 h 765"/>
                  <a:gd name="T2" fmla="*/ 1396 w 1485"/>
                  <a:gd name="T3" fmla="*/ 675 h 765"/>
                  <a:gd name="T4" fmla="*/ 1275 w 1485"/>
                  <a:gd name="T5" fmla="*/ 556 h 765"/>
                  <a:gd name="T6" fmla="*/ 1171 w 1485"/>
                  <a:gd name="T7" fmla="*/ 451 h 765"/>
                  <a:gd name="T8" fmla="*/ 1080 w 1485"/>
                  <a:gd name="T9" fmla="*/ 376 h 765"/>
                  <a:gd name="T10" fmla="*/ 975 w 1485"/>
                  <a:gd name="T11" fmla="*/ 299 h 765"/>
                  <a:gd name="T12" fmla="*/ 840 w 1485"/>
                  <a:gd name="T13" fmla="*/ 240 h 765"/>
                  <a:gd name="T14" fmla="*/ 750 w 1485"/>
                  <a:gd name="T15" fmla="*/ 210 h 765"/>
                  <a:gd name="T16" fmla="*/ 631 w 1485"/>
                  <a:gd name="T17" fmla="*/ 165 h 765"/>
                  <a:gd name="T18" fmla="*/ 510 w 1485"/>
                  <a:gd name="T19" fmla="*/ 119 h 765"/>
                  <a:gd name="T20" fmla="*/ 360 w 1485"/>
                  <a:gd name="T21" fmla="*/ 75 h 765"/>
                  <a:gd name="T22" fmla="*/ 194 w 1485"/>
                  <a:gd name="T23" fmla="*/ 45 h 765"/>
                  <a:gd name="T24" fmla="*/ 105 w 1485"/>
                  <a:gd name="T25" fmla="*/ 16 h 765"/>
                  <a:gd name="T26" fmla="*/ 0 w 1485"/>
                  <a:gd name="T27" fmla="*/ 0 h 765"/>
                  <a:gd name="T28" fmla="*/ 120 w 1485"/>
                  <a:gd name="T29" fmla="*/ 45 h 765"/>
                  <a:gd name="T30" fmla="*/ 225 w 1485"/>
                  <a:gd name="T31" fmla="*/ 91 h 765"/>
                  <a:gd name="T32" fmla="*/ 330 w 1485"/>
                  <a:gd name="T33" fmla="*/ 119 h 765"/>
                  <a:gd name="T34" fmla="*/ 435 w 1485"/>
                  <a:gd name="T35" fmla="*/ 165 h 765"/>
                  <a:gd name="T36" fmla="*/ 526 w 1485"/>
                  <a:gd name="T37" fmla="*/ 210 h 765"/>
                  <a:gd name="T38" fmla="*/ 615 w 1485"/>
                  <a:gd name="T39" fmla="*/ 240 h 765"/>
                  <a:gd name="T40" fmla="*/ 720 w 1485"/>
                  <a:gd name="T41" fmla="*/ 285 h 765"/>
                  <a:gd name="T42" fmla="*/ 811 w 1485"/>
                  <a:gd name="T43" fmla="*/ 345 h 765"/>
                  <a:gd name="T44" fmla="*/ 975 w 1485"/>
                  <a:gd name="T45" fmla="*/ 435 h 765"/>
                  <a:gd name="T46" fmla="*/ 1155 w 1485"/>
                  <a:gd name="T47" fmla="*/ 540 h 765"/>
                  <a:gd name="T48" fmla="*/ 1321 w 1485"/>
                  <a:gd name="T49" fmla="*/ 659 h 765"/>
                  <a:gd name="T50" fmla="*/ 1485 w 1485"/>
                  <a:gd name="T51" fmla="*/ 765 h 7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5"/>
                  <a:gd name="T79" fmla="*/ 0 h 765"/>
                  <a:gd name="T80" fmla="*/ 1485 w 1485"/>
                  <a:gd name="T81" fmla="*/ 765 h 7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5" h="765">
                    <a:moveTo>
                      <a:pt x="1485" y="765"/>
                    </a:moveTo>
                    <a:lnTo>
                      <a:pt x="1396" y="675"/>
                    </a:lnTo>
                    <a:lnTo>
                      <a:pt x="1275" y="556"/>
                    </a:lnTo>
                    <a:lnTo>
                      <a:pt x="1171" y="451"/>
                    </a:lnTo>
                    <a:lnTo>
                      <a:pt x="1080" y="376"/>
                    </a:lnTo>
                    <a:lnTo>
                      <a:pt x="975" y="299"/>
                    </a:lnTo>
                    <a:lnTo>
                      <a:pt x="840" y="240"/>
                    </a:lnTo>
                    <a:lnTo>
                      <a:pt x="750" y="210"/>
                    </a:lnTo>
                    <a:lnTo>
                      <a:pt x="631" y="165"/>
                    </a:lnTo>
                    <a:lnTo>
                      <a:pt x="510" y="119"/>
                    </a:lnTo>
                    <a:lnTo>
                      <a:pt x="360" y="75"/>
                    </a:lnTo>
                    <a:lnTo>
                      <a:pt x="194" y="45"/>
                    </a:lnTo>
                    <a:lnTo>
                      <a:pt x="105" y="16"/>
                    </a:lnTo>
                    <a:lnTo>
                      <a:pt x="0" y="0"/>
                    </a:lnTo>
                    <a:lnTo>
                      <a:pt x="120" y="45"/>
                    </a:lnTo>
                    <a:lnTo>
                      <a:pt x="225" y="91"/>
                    </a:lnTo>
                    <a:lnTo>
                      <a:pt x="330" y="119"/>
                    </a:lnTo>
                    <a:lnTo>
                      <a:pt x="435" y="165"/>
                    </a:lnTo>
                    <a:lnTo>
                      <a:pt x="526" y="210"/>
                    </a:lnTo>
                    <a:lnTo>
                      <a:pt x="615" y="240"/>
                    </a:lnTo>
                    <a:lnTo>
                      <a:pt x="720" y="285"/>
                    </a:lnTo>
                    <a:lnTo>
                      <a:pt x="811" y="345"/>
                    </a:lnTo>
                    <a:lnTo>
                      <a:pt x="975" y="435"/>
                    </a:lnTo>
                    <a:lnTo>
                      <a:pt x="1155" y="540"/>
                    </a:lnTo>
                    <a:lnTo>
                      <a:pt x="1321" y="659"/>
                    </a:lnTo>
                    <a:lnTo>
                      <a:pt x="1485" y="765"/>
                    </a:lnTo>
                  </a:path>
                </a:pathLst>
              </a:custGeom>
              <a:solidFill>
                <a:srgbClr val="FF6600"/>
              </a:solidFill>
              <a:ln w="0">
                <a:solidFill>
                  <a:srgbClr val="FFFFFF"/>
                </a:solidFill>
                <a:round/>
                <a:headEnd/>
                <a:tailEnd/>
              </a:ln>
            </p:spPr>
            <p:txBody>
              <a:bodyPr/>
              <a:lstStyle/>
              <a:p>
                <a:endParaRPr lang="en-US">
                  <a:solidFill>
                    <a:srgbClr val="000000"/>
                  </a:solidFill>
                </a:endParaRPr>
              </a:p>
            </p:txBody>
          </p:sp>
          <p:sp>
            <p:nvSpPr>
              <p:cNvPr id="49294" name="Freeform 38"/>
              <p:cNvSpPr>
                <a:spLocks/>
              </p:cNvSpPr>
              <p:nvPr/>
            </p:nvSpPr>
            <p:spPr bwMode="auto">
              <a:xfrm>
                <a:off x="5656" y="7061"/>
                <a:ext cx="1440" cy="1395"/>
              </a:xfrm>
              <a:custGeom>
                <a:avLst/>
                <a:gdLst>
                  <a:gd name="T0" fmla="*/ 1440 w 1440"/>
                  <a:gd name="T1" fmla="*/ 1154 h 1395"/>
                  <a:gd name="T2" fmla="*/ 1305 w 1440"/>
                  <a:gd name="T3" fmla="*/ 1185 h 1395"/>
                  <a:gd name="T4" fmla="*/ 1140 w 1440"/>
                  <a:gd name="T5" fmla="*/ 1231 h 1395"/>
                  <a:gd name="T6" fmla="*/ 945 w 1440"/>
                  <a:gd name="T7" fmla="*/ 1275 h 1395"/>
                  <a:gd name="T8" fmla="*/ 751 w 1440"/>
                  <a:gd name="T9" fmla="*/ 1335 h 1395"/>
                  <a:gd name="T10" fmla="*/ 571 w 1440"/>
                  <a:gd name="T11" fmla="*/ 1381 h 1395"/>
                  <a:gd name="T12" fmla="*/ 419 w 1440"/>
                  <a:gd name="T13" fmla="*/ 1395 h 1395"/>
                  <a:gd name="T14" fmla="*/ 316 w 1440"/>
                  <a:gd name="T15" fmla="*/ 1365 h 1395"/>
                  <a:gd name="T16" fmla="*/ 239 w 1440"/>
                  <a:gd name="T17" fmla="*/ 1140 h 1395"/>
                  <a:gd name="T18" fmla="*/ 211 w 1440"/>
                  <a:gd name="T19" fmla="*/ 974 h 1395"/>
                  <a:gd name="T20" fmla="*/ 180 w 1440"/>
                  <a:gd name="T21" fmla="*/ 810 h 1395"/>
                  <a:gd name="T22" fmla="*/ 136 w 1440"/>
                  <a:gd name="T23" fmla="*/ 645 h 1395"/>
                  <a:gd name="T24" fmla="*/ 106 w 1440"/>
                  <a:gd name="T25" fmla="*/ 481 h 1395"/>
                  <a:gd name="T26" fmla="*/ 59 w 1440"/>
                  <a:gd name="T27" fmla="*/ 315 h 1395"/>
                  <a:gd name="T28" fmla="*/ 31 w 1440"/>
                  <a:gd name="T29" fmla="*/ 165 h 1395"/>
                  <a:gd name="T30" fmla="*/ 0 w 1440"/>
                  <a:gd name="T31" fmla="*/ 0 h 1395"/>
                  <a:gd name="T32" fmla="*/ 180 w 1440"/>
                  <a:gd name="T33" fmla="*/ 555 h 1395"/>
                  <a:gd name="T34" fmla="*/ 316 w 1440"/>
                  <a:gd name="T35" fmla="*/ 930 h 1395"/>
                  <a:gd name="T36" fmla="*/ 435 w 1440"/>
                  <a:gd name="T37" fmla="*/ 1140 h 1395"/>
                  <a:gd name="T38" fmla="*/ 555 w 1440"/>
                  <a:gd name="T39" fmla="*/ 1231 h 1395"/>
                  <a:gd name="T40" fmla="*/ 676 w 1440"/>
                  <a:gd name="T41" fmla="*/ 1231 h 1395"/>
                  <a:gd name="T42" fmla="*/ 870 w 1440"/>
                  <a:gd name="T43" fmla="*/ 1185 h 1395"/>
                  <a:gd name="T44" fmla="*/ 1111 w 1440"/>
                  <a:gd name="T45" fmla="*/ 1154 h 1395"/>
                  <a:gd name="T46" fmla="*/ 1440 w 1440"/>
                  <a:gd name="T47" fmla="*/ 1154 h 139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40"/>
                  <a:gd name="T73" fmla="*/ 0 h 1395"/>
                  <a:gd name="T74" fmla="*/ 1440 w 1440"/>
                  <a:gd name="T75" fmla="*/ 1395 h 139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40" h="1395">
                    <a:moveTo>
                      <a:pt x="1440" y="1154"/>
                    </a:moveTo>
                    <a:lnTo>
                      <a:pt x="1305" y="1185"/>
                    </a:lnTo>
                    <a:lnTo>
                      <a:pt x="1140" y="1231"/>
                    </a:lnTo>
                    <a:lnTo>
                      <a:pt x="945" y="1275"/>
                    </a:lnTo>
                    <a:lnTo>
                      <a:pt x="751" y="1335"/>
                    </a:lnTo>
                    <a:lnTo>
                      <a:pt x="571" y="1381"/>
                    </a:lnTo>
                    <a:lnTo>
                      <a:pt x="419" y="1395"/>
                    </a:lnTo>
                    <a:lnTo>
                      <a:pt x="316" y="1365"/>
                    </a:lnTo>
                    <a:lnTo>
                      <a:pt x="239" y="1140"/>
                    </a:lnTo>
                    <a:lnTo>
                      <a:pt x="211" y="974"/>
                    </a:lnTo>
                    <a:lnTo>
                      <a:pt x="180" y="810"/>
                    </a:lnTo>
                    <a:lnTo>
                      <a:pt x="136" y="645"/>
                    </a:lnTo>
                    <a:lnTo>
                      <a:pt x="106" y="481"/>
                    </a:lnTo>
                    <a:lnTo>
                      <a:pt x="59" y="315"/>
                    </a:lnTo>
                    <a:lnTo>
                      <a:pt x="31" y="165"/>
                    </a:lnTo>
                    <a:lnTo>
                      <a:pt x="0" y="0"/>
                    </a:lnTo>
                    <a:lnTo>
                      <a:pt x="180" y="555"/>
                    </a:lnTo>
                    <a:lnTo>
                      <a:pt x="316" y="930"/>
                    </a:lnTo>
                    <a:lnTo>
                      <a:pt x="435" y="1140"/>
                    </a:lnTo>
                    <a:lnTo>
                      <a:pt x="555" y="1231"/>
                    </a:lnTo>
                    <a:lnTo>
                      <a:pt x="676" y="1231"/>
                    </a:lnTo>
                    <a:lnTo>
                      <a:pt x="870" y="1185"/>
                    </a:lnTo>
                    <a:lnTo>
                      <a:pt x="1111" y="1154"/>
                    </a:lnTo>
                    <a:lnTo>
                      <a:pt x="1440" y="1154"/>
                    </a:lnTo>
                    <a:close/>
                  </a:path>
                </a:pathLst>
              </a:custGeom>
              <a:solidFill>
                <a:srgbClr val="FF6600"/>
              </a:solidFill>
              <a:ln w="9525">
                <a:noFill/>
                <a:round/>
                <a:headEnd/>
                <a:tailEnd/>
              </a:ln>
            </p:spPr>
            <p:txBody>
              <a:bodyPr/>
              <a:lstStyle/>
              <a:p>
                <a:endParaRPr lang="en-US">
                  <a:solidFill>
                    <a:srgbClr val="000000"/>
                  </a:solidFill>
                </a:endParaRPr>
              </a:p>
            </p:txBody>
          </p:sp>
          <p:sp>
            <p:nvSpPr>
              <p:cNvPr id="49295" name="Freeform 39"/>
              <p:cNvSpPr>
                <a:spLocks/>
              </p:cNvSpPr>
              <p:nvPr/>
            </p:nvSpPr>
            <p:spPr bwMode="auto">
              <a:xfrm>
                <a:off x="5656" y="7061"/>
                <a:ext cx="1440" cy="1395"/>
              </a:xfrm>
              <a:custGeom>
                <a:avLst/>
                <a:gdLst>
                  <a:gd name="T0" fmla="*/ 1440 w 1440"/>
                  <a:gd name="T1" fmla="*/ 1154 h 1395"/>
                  <a:gd name="T2" fmla="*/ 1305 w 1440"/>
                  <a:gd name="T3" fmla="*/ 1185 h 1395"/>
                  <a:gd name="T4" fmla="*/ 1140 w 1440"/>
                  <a:gd name="T5" fmla="*/ 1231 h 1395"/>
                  <a:gd name="T6" fmla="*/ 945 w 1440"/>
                  <a:gd name="T7" fmla="*/ 1275 h 1395"/>
                  <a:gd name="T8" fmla="*/ 751 w 1440"/>
                  <a:gd name="T9" fmla="*/ 1335 h 1395"/>
                  <a:gd name="T10" fmla="*/ 571 w 1440"/>
                  <a:gd name="T11" fmla="*/ 1381 h 1395"/>
                  <a:gd name="T12" fmla="*/ 419 w 1440"/>
                  <a:gd name="T13" fmla="*/ 1395 h 1395"/>
                  <a:gd name="T14" fmla="*/ 316 w 1440"/>
                  <a:gd name="T15" fmla="*/ 1365 h 1395"/>
                  <a:gd name="T16" fmla="*/ 239 w 1440"/>
                  <a:gd name="T17" fmla="*/ 1140 h 1395"/>
                  <a:gd name="T18" fmla="*/ 211 w 1440"/>
                  <a:gd name="T19" fmla="*/ 974 h 1395"/>
                  <a:gd name="T20" fmla="*/ 180 w 1440"/>
                  <a:gd name="T21" fmla="*/ 810 h 1395"/>
                  <a:gd name="T22" fmla="*/ 136 w 1440"/>
                  <a:gd name="T23" fmla="*/ 645 h 1395"/>
                  <a:gd name="T24" fmla="*/ 106 w 1440"/>
                  <a:gd name="T25" fmla="*/ 481 h 1395"/>
                  <a:gd name="T26" fmla="*/ 59 w 1440"/>
                  <a:gd name="T27" fmla="*/ 315 h 1395"/>
                  <a:gd name="T28" fmla="*/ 31 w 1440"/>
                  <a:gd name="T29" fmla="*/ 165 h 1395"/>
                  <a:gd name="T30" fmla="*/ 0 w 1440"/>
                  <a:gd name="T31" fmla="*/ 0 h 1395"/>
                  <a:gd name="T32" fmla="*/ 180 w 1440"/>
                  <a:gd name="T33" fmla="*/ 555 h 1395"/>
                  <a:gd name="T34" fmla="*/ 316 w 1440"/>
                  <a:gd name="T35" fmla="*/ 930 h 1395"/>
                  <a:gd name="T36" fmla="*/ 435 w 1440"/>
                  <a:gd name="T37" fmla="*/ 1140 h 1395"/>
                  <a:gd name="T38" fmla="*/ 555 w 1440"/>
                  <a:gd name="T39" fmla="*/ 1231 h 1395"/>
                  <a:gd name="T40" fmla="*/ 676 w 1440"/>
                  <a:gd name="T41" fmla="*/ 1231 h 1395"/>
                  <a:gd name="T42" fmla="*/ 870 w 1440"/>
                  <a:gd name="T43" fmla="*/ 1185 h 1395"/>
                  <a:gd name="T44" fmla="*/ 1111 w 1440"/>
                  <a:gd name="T45" fmla="*/ 1154 h 1395"/>
                  <a:gd name="T46" fmla="*/ 1440 w 1440"/>
                  <a:gd name="T47" fmla="*/ 1154 h 139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40"/>
                  <a:gd name="T73" fmla="*/ 0 h 1395"/>
                  <a:gd name="T74" fmla="*/ 1440 w 1440"/>
                  <a:gd name="T75" fmla="*/ 1395 h 139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40" h="1395">
                    <a:moveTo>
                      <a:pt x="1440" y="1154"/>
                    </a:moveTo>
                    <a:lnTo>
                      <a:pt x="1305" y="1185"/>
                    </a:lnTo>
                    <a:lnTo>
                      <a:pt x="1140" y="1231"/>
                    </a:lnTo>
                    <a:lnTo>
                      <a:pt x="945" y="1275"/>
                    </a:lnTo>
                    <a:lnTo>
                      <a:pt x="751" y="1335"/>
                    </a:lnTo>
                    <a:lnTo>
                      <a:pt x="571" y="1381"/>
                    </a:lnTo>
                    <a:lnTo>
                      <a:pt x="419" y="1395"/>
                    </a:lnTo>
                    <a:lnTo>
                      <a:pt x="316" y="1365"/>
                    </a:lnTo>
                    <a:lnTo>
                      <a:pt x="239" y="1140"/>
                    </a:lnTo>
                    <a:lnTo>
                      <a:pt x="211" y="974"/>
                    </a:lnTo>
                    <a:lnTo>
                      <a:pt x="180" y="810"/>
                    </a:lnTo>
                    <a:lnTo>
                      <a:pt x="136" y="645"/>
                    </a:lnTo>
                    <a:lnTo>
                      <a:pt x="106" y="481"/>
                    </a:lnTo>
                    <a:lnTo>
                      <a:pt x="59" y="315"/>
                    </a:lnTo>
                    <a:lnTo>
                      <a:pt x="31" y="165"/>
                    </a:lnTo>
                    <a:lnTo>
                      <a:pt x="0" y="0"/>
                    </a:lnTo>
                    <a:lnTo>
                      <a:pt x="180" y="555"/>
                    </a:lnTo>
                    <a:lnTo>
                      <a:pt x="316" y="930"/>
                    </a:lnTo>
                    <a:lnTo>
                      <a:pt x="435" y="1140"/>
                    </a:lnTo>
                    <a:lnTo>
                      <a:pt x="555" y="1231"/>
                    </a:lnTo>
                    <a:lnTo>
                      <a:pt x="676" y="1231"/>
                    </a:lnTo>
                    <a:lnTo>
                      <a:pt x="870" y="1185"/>
                    </a:lnTo>
                    <a:lnTo>
                      <a:pt x="1111" y="1154"/>
                    </a:lnTo>
                    <a:lnTo>
                      <a:pt x="1440" y="1154"/>
                    </a:lnTo>
                  </a:path>
                </a:pathLst>
              </a:custGeom>
              <a:solidFill>
                <a:srgbClr val="FF6600"/>
              </a:solidFill>
              <a:ln w="0">
                <a:solidFill>
                  <a:srgbClr val="FFFFFF"/>
                </a:solidFill>
                <a:round/>
                <a:headEnd/>
                <a:tailEnd/>
              </a:ln>
            </p:spPr>
            <p:txBody>
              <a:bodyPr/>
              <a:lstStyle/>
              <a:p>
                <a:endParaRPr lang="en-US">
                  <a:solidFill>
                    <a:srgbClr val="000000"/>
                  </a:solidFill>
                </a:endParaRPr>
              </a:p>
            </p:txBody>
          </p:sp>
          <p:sp>
            <p:nvSpPr>
              <p:cNvPr id="49296" name="Freeform 40"/>
              <p:cNvSpPr>
                <a:spLocks/>
              </p:cNvSpPr>
              <p:nvPr/>
            </p:nvSpPr>
            <p:spPr bwMode="auto">
              <a:xfrm>
                <a:off x="7997" y="6476"/>
                <a:ext cx="629" cy="1185"/>
              </a:xfrm>
              <a:custGeom>
                <a:avLst/>
                <a:gdLst>
                  <a:gd name="T0" fmla="*/ 599 w 629"/>
                  <a:gd name="T1" fmla="*/ 0 h 1185"/>
                  <a:gd name="T2" fmla="*/ 629 w 629"/>
                  <a:gd name="T3" fmla="*/ 91 h 1185"/>
                  <a:gd name="T4" fmla="*/ 629 w 629"/>
                  <a:gd name="T5" fmla="*/ 255 h 1185"/>
                  <a:gd name="T6" fmla="*/ 614 w 629"/>
                  <a:gd name="T7" fmla="*/ 346 h 1185"/>
                  <a:gd name="T8" fmla="*/ 614 w 629"/>
                  <a:gd name="T9" fmla="*/ 465 h 1185"/>
                  <a:gd name="T10" fmla="*/ 584 w 629"/>
                  <a:gd name="T11" fmla="*/ 570 h 1185"/>
                  <a:gd name="T12" fmla="*/ 554 w 629"/>
                  <a:gd name="T13" fmla="*/ 690 h 1185"/>
                  <a:gd name="T14" fmla="*/ 509 w 629"/>
                  <a:gd name="T15" fmla="*/ 780 h 1185"/>
                  <a:gd name="T16" fmla="*/ 465 w 629"/>
                  <a:gd name="T17" fmla="*/ 886 h 1185"/>
                  <a:gd name="T18" fmla="*/ 329 w 629"/>
                  <a:gd name="T19" fmla="*/ 1066 h 1185"/>
                  <a:gd name="T20" fmla="*/ 194 w 629"/>
                  <a:gd name="T21" fmla="*/ 1155 h 1185"/>
                  <a:gd name="T22" fmla="*/ 0 w 629"/>
                  <a:gd name="T23" fmla="*/ 1185 h 1185"/>
                  <a:gd name="T24" fmla="*/ 89 w 629"/>
                  <a:gd name="T25" fmla="*/ 1096 h 1185"/>
                  <a:gd name="T26" fmla="*/ 224 w 629"/>
                  <a:gd name="T27" fmla="*/ 960 h 1185"/>
                  <a:gd name="T28" fmla="*/ 329 w 629"/>
                  <a:gd name="T29" fmla="*/ 825 h 1185"/>
                  <a:gd name="T30" fmla="*/ 390 w 629"/>
                  <a:gd name="T31" fmla="*/ 675 h 1185"/>
                  <a:gd name="T32" fmla="*/ 465 w 629"/>
                  <a:gd name="T33" fmla="*/ 526 h 1185"/>
                  <a:gd name="T34" fmla="*/ 495 w 629"/>
                  <a:gd name="T35" fmla="*/ 376 h 1185"/>
                  <a:gd name="T36" fmla="*/ 540 w 629"/>
                  <a:gd name="T37" fmla="*/ 225 h 1185"/>
                  <a:gd name="T38" fmla="*/ 570 w 629"/>
                  <a:gd name="T39" fmla="*/ 75 h 1185"/>
                  <a:gd name="T40" fmla="*/ 599 w 629"/>
                  <a:gd name="T41" fmla="*/ 0 h 11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29"/>
                  <a:gd name="T64" fmla="*/ 0 h 1185"/>
                  <a:gd name="T65" fmla="*/ 629 w 629"/>
                  <a:gd name="T66" fmla="*/ 1185 h 11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29" h="1185">
                    <a:moveTo>
                      <a:pt x="599" y="0"/>
                    </a:moveTo>
                    <a:lnTo>
                      <a:pt x="629" y="91"/>
                    </a:lnTo>
                    <a:lnTo>
                      <a:pt x="629" y="255"/>
                    </a:lnTo>
                    <a:lnTo>
                      <a:pt x="614" y="346"/>
                    </a:lnTo>
                    <a:lnTo>
                      <a:pt x="614" y="465"/>
                    </a:lnTo>
                    <a:lnTo>
                      <a:pt x="584" y="570"/>
                    </a:lnTo>
                    <a:lnTo>
                      <a:pt x="554" y="690"/>
                    </a:lnTo>
                    <a:lnTo>
                      <a:pt x="509" y="780"/>
                    </a:lnTo>
                    <a:lnTo>
                      <a:pt x="465" y="886"/>
                    </a:lnTo>
                    <a:lnTo>
                      <a:pt x="329" y="1066"/>
                    </a:lnTo>
                    <a:lnTo>
                      <a:pt x="194" y="1155"/>
                    </a:lnTo>
                    <a:lnTo>
                      <a:pt x="0" y="1185"/>
                    </a:lnTo>
                    <a:lnTo>
                      <a:pt x="89" y="1096"/>
                    </a:lnTo>
                    <a:lnTo>
                      <a:pt x="224" y="960"/>
                    </a:lnTo>
                    <a:lnTo>
                      <a:pt x="329" y="825"/>
                    </a:lnTo>
                    <a:lnTo>
                      <a:pt x="390" y="675"/>
                    </a:lnTo>
                    <a:lnTo>
                      <a:pt x="465" y="526"/>
                    </a:lnTo>
                    <a:lnTo>
                      <a:pt x="495" y="376"/>
                    </a:lnTo>
                    <a:lnTo>
                      <a:pt x="540" y="225"/>
                    </a:lnTo>
                    <a:lnTo>
                      <a:pt x="570" y="75"/>
                    </a:lnTo>
                    <a:lnTo>
                      <a:pt x="599" y="0"/>
                    </a:lnTo>
                    <a:close/>
                  </a:path>
                </a:pathLst>
              </a:custGeom>
              <a:solidFill>
                <a:srgbClr val="FF6600"/>
              </a:solidFill>
              <a:ln w="9525">
                <a:noFill/>
                <a:round/>
                <a:headEnd/>
                <a:tailEnd/>
              </a:ln>
            </p:spPr>
            <p:txBody>
              <a:bodyPr/>
              <a:lstStyle/>
              <a:p>
                <a:endParaRPr lang="en-US">
                  <a:solidFill>
                    <a:srgbClr val="000000"/>
                  </a:solidFill>
                </a:endParaRPr>
              </a:p>
            </p:txBody>
          </p:sp>
          <p:sp>
            <p:nvSpPr>
              <p:cNvPr id="49297" name="Freeform 41"/>
              <p:cNvSpPr>
                <a:spLocks/>
              </p:cNvSpPr>
              <p:nvPr/>
            </p:nvSpPr>
            <p:spPr bwMode="auto">
              <a:xfrm>
                <a:off x="7997" y="6476"/>
                <a:ext cx="629" cy="1185"/>
              </a:xfrm>
              <a:custGeom>
                <a:avLst/>
                <a:gdLst>
                  <a:gd name="T0" fmla="*/ 599 w 629"/>
                  <a:gd name="T1" fmla="*/ 0 h 1185"/>
                  <a:gd name="T2" fmla="*/ 629 w 629"/>
                  <a:gd name="T3" fmla="*/ 91 h 1185"/>
                  <a:gd name="T4" fmla="*/ 629 w 629"/>
                  <a:gd name="T5" fmla="*/ 255 h 1185"/>
                  <a:gd name="T6" fmla="*/ 614 w 629"/>
                  <a:gd name="T7" fmla="*/ 346 h 1185"/>
                  <a:gd name="T8" fmla="*/ 614 w 629"/>
                  <a:gd name="T9" fmla="*/ 465 h 1185"/>
                  <a:gd name="T10" fmla="*/ 584 w 629"/>
                  <a:gd name="T11" fmla="*/ 570 h 1185"/>
                  <a:gd name="T12" fmla="*/ 554 w 629"/>
                  <a:gd name="T13" fmla="*/ 690 h 1185"/>
                  <a:gd name="T14" fmla="*/ 509 w 629"/>
                  <a:gd name="T15" fmla="*/ 780 h 1185"/>
                  <a:gd name="T16" fmla="*/ 465 w 629"/>
                  <a:gd name="T17" fmla="*/ 886 h 1185"/>
                  <a:gd name="T18" fmla="*/ 329 w 629"/>
                  <a:gd name="T19" fmla="*/ 1066 h 1185"/>
                  <a:gd name="T20" fmla="*/ 194 w 629"/>
                  <a:gd name="T21" fmla="*/ 1155 h 1185"/>
                  <a:gd name="T22" fmla="*/ 0 w 629"/>
                  <a:gd name="T23" fmla="*/ 1185 h 1185"/>
                  <a:gd name="T24" fmla="*/ 89 w 629"/>
                  <a:gd name="T25" fmla="*/ 1096 h 1185"/>
                  <a:gd name="T26" fmla="*/ 224 w 629"/>
                  <a:gd name="T27" fmla="*/ 960 h 1185"/>
                  <a:gd name="T28" fmla="*/ 329 w 629"/>
                  <a:gd name="T29" fmla="*/ 825 h 1185"/>
                  <a:gd name="T30" fmla="*/ 390 w 629"/>
                  <a:gd name="T31" fmla="*/ 675 h 1185"/>
                  <a:gd name="T32" fmla="*/ 465 w 629"/>
                  <a:gd name="T33" fmla="*/ 526 h 1185"/>
                  <a:gd name="T34" fmla="*/ 495 w 629"/>
                  <a:gd name="T35" fmla="*/ 376 h 1185"/>
                  <a:gd name="T36" fmla="*/ 540 w 629"/>
                  <a:gd name="T37" fmla="*/ 225 h 1185"/>
                  <a:gd name="T38" fmla="*/ 570 w 629"/>
                  <a:gd name="T39" fmla="*/ 75 h 1185"/>
                  <a:gd name="T40" fmla="*/ 599 w 629"/>
                  <a:gd name="T41" fmla="*/ 0 h 11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29"/>
                  <a:gd name="T64" fmla="*/ 0 h 1185"/>
                  <a:gd name="T65" fmla="*/ 629 w 629"/>
                  <a:gd name="T66" fmla="*/ 1185 h 11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29" h="1185">
                    <a:moveTo>
                      <a:pt x="599" y="0"/>
                    </a:moveTo>
                    <a:lnTo>
                      <a:pt x="629" y="91"/>
                    </a:lnTo>
                    <a:lnTo>
                      <a:pt x="629" y="255"/>
                    </a:lnTo>
                    <a:lnTo>
                      <a:pt x="614" y="346"/>
                    </a:lnTo>
                    <a:lnTo>
                      <a:pt x="614" y="465"/>
                    </a:lnTo>
                    <a:lnTo>
                      <a:pt x="584" y="570"/>
                    </a:lnTo>
                    <a:lnTo>
                      <a:pt x="554" y="690"/>
                    </a:lnTo>
                    <a:lnTo>
                      <a:pt x="509" y="780"/>
                    </a:lnTo>
                    <a:lnTo>
                      <a:pt x="465" y="886"/>
                    </a:lnTo>
                    <a:lnTo>
                      <a:pt x="329" y="1066"/>
                    </a:lnTo>
                    <a:lnTo>
                      <a:pt x="194" y="1155"/>
                    </a:lnTo>
                    <a:lnTo>
                      <a:pt x="0" y="1185"/>
                    </a:lnTo>
                    <a:lnTo>
                      <a:pt x="89" y="1096"/>
                    </a:lnTo>
                    <a:lnTo>
                      <a:pt x="224" y="960"/>
                    </a:lnTo>
                    <a:lnTo>
                      <a:pt x="329" y="825"/>
                    </a:lnTo>
                    <a:lnTo>
                      <a:pt x="390" y="675"/>
                    </a:lnTo>
                    <a:lnTo>
                      <a:pt x="465" y="526"/>
                    </a:lnTo>
                    <a:lnTo>
                      <a:pt x="495" y="376"/>
                    </a:lnTo>
                    <a:lnTo>
                      <a:pt x="540" y="225"/>
                    </a:lnTo>
                    <a:lnTo>
                      <a:pt x="570" y="75"/>
                    </a:lnTo>
                    <a:lnTo>
                      <a:pt x="599" y="0"/>
                    </a:lnTo>
                  </a:path>
                </a:pathLst>
              </a:custGeom>
              <a:solidFill>
                <a:srgbClr val="FF6600"/>
              </a:solidFill>
              <a:ln w="0">
                <a:solidFill>
                  <a:srgbClr val="FFFFFF"/>
                </a:solidFill>
                <a:round/>
                <a:headEnd/>
                <a:tailEnd/>
              </a:ln>
            </p:spPr>
            <p:txBody>
              <a:bodyPr/>
              <a:lstStyle/>
              <a:p>
                <a:endParaRPr lang="en-US">
                  <a:solidFill>
                    <a:srgbClr val="000000"/>
                  </a:solidFill>
                </a:endParaRPr>
              </a:p>
            </p:txBody>
          </p:sp>
          <p:sp>
            <p:nvSpPr>
              <p:cNvPr id="49298" name="Freeform 42"/>
              <p:cNvSpPr>
                <a:spLocks/>
              </p:cNvSpPr>
              <p:nvPr/>
            </p:nvSpPr>
            <p:spPr bwMode="auto">
              <a:xfrm>
                <a:off x="7111" y="4646"/>
                <a:ext cx="330" cy="255"/>
              </a:xfrm>
              <a:custGeom>
                <a:avLst/>
                <a:gdLst>
                  <a:gd name="T0" fmla="*/ 196 w 330"/>
                  <a:gd name="T1" fmla="*/ 0 h 255"/>
                  <a:gd name="T2" fmla="*/ 315 w 330"/>
                  <a:gd name="T3" fmla="*/ 0 h 255"/>
                  <a:gd name="T4" fmla="*/ 330 w 330"/>
                  <a:gd name="T5" fmla="*/ 135 h 255"/>
                  <a:gd name="T6" fmla="*/ 255 w 330"/>
                  <a:gd name="T7" fmla="*/ 255 h 255"/>
                  <a:gd name="T8" fmla="*/ 121 w 330"/>
                  <a:gd name="T9" fmla="*/ 255 h 255"/>
                  <a:gd name="T10" fmla="*/ 0 w 330"/>
                  <a:gd name="T11" fmla="*/ 255 h 255"/>
                  <a:gd name="T12" fmla="*/ 75 w 330"/>
                  <a:gd name="T13" fmla="*/ 121 h 255"/>
                  <a:gd name="T14" fmla="*/ 135 w 330"/>
                  <a:gd name="T15" fmla="*/ 46 h 255"/>
                  <a:gd name="T16" fmla="*/ 196 w 330"/>
                  <a:gd name="T17" fmla="*/ 0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0"/>
                  <a:gd name="T28" fmla="*/ 0 h 255"/>
                  <a:gd name="T29" fmla="*/ 330 w 330"/>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0" h="255">
                    <a:moveTo>
                      <a:pt x="196" y="0"/>
                    </a:moveTo>
                    <a:lnTo>
                      <a:pt x="315" y="0"/>
                    </a:lnTo>
                    <a:lnTo>
                      <a:pt x="330" y="135"/>
                    </a:lnTo>
                    <a:lnTo>
                      <a:pt x="255" y="255"/>
                    </a:lnTo>
                    <a:lnTo>
                      <a:pt x="121" y="255"/>
                    </a:lnTo>
                    <a:lnTo>
                      <a:pt x="0" y="255"/>
                    </a:lnTo>
                    <a:lnTo>
                      <a:pt x="75" y="121"/>
                    </a:lnTo>
                    <a:lnTo>
                      <a:pt x="135" y="46"/>
                    </a:lnTo>
                    <a:lnTo>
                      <a:pt x="196" y="0"/>
                    </a:lnTo>
                    <a:close/>
                  </a:path>
                </a:pathLst>
              </a:custGeom>
              <a:solidFill>
                <a:srgbClr val="FF6600"/>
              </a:solidFill>
              <a:ln w="9525">
                <a:noFill/>
                <a:round/>
                <a:headEnd/>
                <a:tailEnd/>
              </a:ln>
            </p:spPr>
            <p:txBody>
              <a:bodyPr/>
              <a:lstStyle/>
              <a:p>
                <a:endParaRPr lang="en-US">
                  <a:solidFill>
                    <a:srgbClr val="000000"/>
                  </a:solidFill>
                </a:endParaRPr>
              </a:p>
            </p:txBody>
          </p:sp>
          <p:sp>
            <p:nvSpPr>
              <p:cNvPr id="49299" name="Freeform 43"/>
              <p:cNvSpPr>
                <a:spLocks/>
              </p:cNvSpPr>
              <p:nvPr/>
            </p:nvSpPr>
            <p:spPr bwMode="auto">
              <a:xfrm>
                <a:off x="7111" y="4646"/>
                <a:ext cx="330" cy="255"/>
              </a:xfrm>
              <a:custGeom>
                <a:avLst/>
                <a:gdLst>
                  <a:gd name="T0" fmla="*/ 196 w 330"/>
                  <a:gd name="T1" fmla="*/ 0 h 255"/>
                  <a:gd name="T2" fmla="*/ 315 w 330"/>
                  <a:gd name="T3" fmla="*/ 0 h 255"/>
                  <a:gd name="T4" fmla="*/ 330 w 330"/>
                  <a:gd name="T5" fmla="*/ 135 h 255"/>
                  <a:gd name="T6" fmla="*/ 255 w 330"/>
                  <a:gd name="T7" fmla="*/ 255 h 255"/>
                  <a:gd name="T8" fmla="*/ 121 w 330"/>
                  <a:gd name="T9" fmla="*/ 255 h 255"/>
                  <a:gd name="T10" fmla="*/ 0 w 330"/>
                  <a:gd name="T11" fmla="*/ 255 h 255"/>
                  <a:gd name="T12" fmla="*/ 75 w 330"/>
                  <a:gd name="T13" fmla="*/ 121 h 255"/>
                  <a:gd name="T14" fmla="*/ 135 w 330"/>
                  <a:gd name="T15" fmla="*/ 46 h 255"/>
                  <a:gd name="T16" fmla="*/ 196 w 330"/>
                  <a:gd name="T17" fmla="*/ 0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0"/>
                  <a:gd name="T28" fmla="*/ 0 h 255"/>
                  <a:gd name="T29" fmla="*/ 330 w 330"/>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0" h="255">
                    <a:moveTo>
                      <a:pt x="196" y="0"/>
                    </a:moveTo>
                    <a:lnTo>
                      <a:pt x="315" y="0"/>
                    </a:lnTo>
                    <a:lnTo>
                      <a:pt x="330" y="135"/>
                    </a:lnTo>
                    <a:lnTo>
                      <a:pt x="255" y="255"/>
                    </a:lnTo>
                    <a:lnTo>
                      <a:pt x="121" y="255"/>
                    </a:lnTo>
                    <a:lnTo>
                      <a:pt x="0" y="255"/>
                    </a:lnTo>
                    <a:lnTo>
                      <a:pt x="75" y="121"/>
                    </a:lnTo>
                    <a:lnTo>
                      <a:pt x="135" y="46"/>
                    </a:lnTo>
                    <a:lnTo>
                      <a:pt x="196" y="0"/>
                    </a:lnTo>
                  </a:path>
                </a:pathLst>
              </a:custGeom>
              <a:solidFill>
                <a:srgbClr val="FF6600"/>
              </a:solidFill>
              <a:ln w="0">
                <a:solidFill>
                  <a:srgbClr val="FFFFFF"/>
                </a:solidFill>
                <a:round/>
                <a:headEnd/>
                <a:tailEnd/>
              </a:ln>
            </p:spPr>
            <p:txBody>
              <a:bodyPr/>
              <a:lstStyle/>
              <a:p>
                <a:endParaRPr lang="en-US">
                  <a:solidFill>
                    <a:srgbClr val="000000"/>
                  </a:solidFill>
                </a:endParaRPr>
              </a:p>
            </p:txBody>
          </p:sp>
          <p:sp>
            <p:nvSpPr>
              <p:cNvPr id="49300" name="Freeform 44"/>
              <p:cNvSpPr>
                <a:spLocks/>
              </p:cNvSpPr>
              <p:nvPr/>
            </p:nvSpPr>
            <p:spPr bwMode="auto">
              <a:xfrm>
                <a:off x="8476" y="7661"/>
                <a:ext cx="1786" cy="1246"/>
              </a:xfrm>
              <a:custGeom>
                <a:avLst/>
                <a:gdLst>
                  <a:gd name="T0" fmla="*/ 1125 w 1786"/>
                  <a:gd name="T1" fmla="*/ 0 h 1246"/>
                  <a:gd name="T2" fmla="*/ 1246 w 1786"/>
                  <a:gd name="T3" fmla="*/ 135 h 1246"/>
                  <a:gd name="T4" fmla="*/ 1351 w 1786"/>
                  <a:gd name="T5" fmla="*/ 255 h 1246"/>
                  <a:gd name="T6" fmla="*/ 1470 w 1786"/>
                  <a:gd name="T7" fmla="*/ 330 h 1246"/>
                  <a:gd name="T8" fmla="*/ 1576 w 1786"/>
                  <a:gd name="T9" fmla="*/ 405 h 1246"/>
                  <a:gd name="T10" fmla="*/ 1665 w 1786"/>
                  <a:gd name="T11" fmla="*/ 451 h 1246"/>
                  <a:gd name="T12" fmla="*/ 1786 w 1786"/>
                  <a:gd name="T13" fmla="*/ 526 h 1246"/>
                  <a:gd name="T14" fmla="*/ 1590 w 1786"/>
                  <a:gd name="T15" fmla="*/ 540 h 1246"/>
                  <a:gd name="T16" fmla="*/ 1485 w 1786"/>
                  <a:gd name="T17" fmla="*/ 554 h 1246"/>
                  <a:gd name="T18" fmla="*/ 1380 w 1786"/>
                  <a:gd name="T19" fmla="*/ 585 h 1246"/>
                  <a:gd name="T20" fmla="*/ 1260 w 1786"/>
                  <a:gd name="T21" fmla="*/ 615 h 1246"/>
                  <a:gd name="T22" fmla="*/ 1141 w 1786"/>
                  <a:gd name="T23" fmla="*/ 660 h 1246"/>
                  <a:gd name="T24" fmla="*/ 1020 w 1786"/>
                  <a:gd name="T25" fmla="*/ 720 h 1246"/>
                  <a:gd name="T26" fmla="*/ 900 w 1786"/>
                  <a:gd name="T27" fmla="*/ 765 h 1246"/>
                  <a:gd name="T28" fmla="*/ 765 w 1786"/>
                  <a:gd name="T29" fmla="*/ 825 h 1246"/>
                  <a:gd name="T30" fmla="*/ 631 w 1786"/>
                  <a:gd name="T31" fmla="*/ 900 h 1246"/>
                  <a:gd name="T32" fmla="*/ 496 w 1786"/>
                  <a:gd name="T33" fmla="*/ 961 h 1246"/>
                  <a:gd name="T34" fmla="*/ 376 w 1786"/>
                  <a:gd name="T35" fmla="*/ 1035 h 1246"/>
                  <a:gd name="T36" fmla="*/ 255 w 1786"/>
                  <a:gd name="T37" fmla="*/ 1110 h 1246"/>
                  <a:gd name="T38" fmla="*/ 135 w 1786"/>
                  <a:gd name="T39" fmla="*/ 1171 h 1246"/>
                  <a:gd name="T40" fmla="*/ 0 w 1786"/>
                  <a:gd name="T41" fmla="*/ 1246 h 1246"/>
                  <a:gd name="T42" fmla="*/ 91 w 1786"/>
                  <a:gd name="T43" fmla="*/ 1141 h 1246"/>
                  <a:gd name="T44" fmla="*/ 210 w 1786"/>
                  <a:gd name="T45" fmla="*/ 1050 h 1246"/>
                  <a:gd name="T46" fmla="*/ 346 w 1786"/>
                  <a:gd name="T47" fmla="*/ 945 h 1246"/>
                  <a:gd name="T48" fmla="*/ 465 w 1786"/>
                  <a:gd name="T49" fmla="*/ 840 h 1246"/>
                  <a:gd name="T50" fmla="*/ 615 w 1786"/>
                  <a:gd name="T51" fmla="*/ 735 h 1246"/>
                  <a:gd name="T52" fmla="*/ 750 w 1786"/>
                  <a:gd name="T53" fmla="*/ 631 h 1246"/>
                  <a:gd name="T54" fmla="*/ 870 w 1786"/>
                  <a:gd name="T55" fmla="*/ 526 h 1246"/>
                  <a:gd name="T56" fmla="*/ 975 w 1786"/>
                  <a:gd name="T57" fmla="*/ 421 h 1246"/>
                  <a:gd name="T58" fmla="*/ 1050 w 1786"/>
                  <a:gd name="T59" fmla="*/ 330 h 1246"/>
                  <a:gd name="T60" fmla="*/ 1080 w 1786"/>
                  <a:gd name="T61" fmla="*/ 210 h 1246"/>
                  <a:gd name="T62" fmla="*/ 900 w 1786"/>
                  <a:gd name="T63" fmla="*/ 150 h 1246"/>
                  <a:gd name="T64" fmla="*/ 706 w 1786"/>
                  <a:gd name="T65" fmla="*/ 166 h 1246"/>
                  <a:gd name="T66" fmla="*/ 435 w 1786"/>
                  <a:gd name="T67" fmla="*/ 210 h 1246"/>
                  <a:gd name="T68" fmla="*/ 75 w 1786"/>
                  <a:gd name="T69" fmla="*/ 285 h 1246"/>
                  <a:gd name="T70" fmla="*/ 241 w 1786"/>
                  <a:gd name="T71" fmla="*/ 225 h 1246"/>
                  <a:gd name="T72" fmla="*/ 390 w 1786"/>
                  <a:gd name="T73" fmla="*/ 166 h 1246"/>
                  <a:gd name="T74" fmla="*/ 540 w 1786"/>
                  <a:gd name="T75" fmla="*/ 105 h 1246"/>
                  <a:gd name="T76" fmla="*/ 690 w 1786"/>
                  <a:gd name="T77" fmla="*/ 61 h 1246"/>
                  <a:gd name="T78" fmla="*/ 840 w 1786"/>
                  <a:gd name="T79" fmla="*/ 14 h 1246"/>
                  <a:gd name="T80" fmla="*/ 961 w 1786"/>
                  <a:gd name="T81" fmla="*/ 0 h 1246"/>
                  <a:gd name="T82" fmla="*/ 1050 w 1786"/>
                  <a:gd name="T83" fmla="*/ 0 h 1246"/>
                  <a:gd name="T84" fmla="*/ 1125 w 1786"/>
                  <a:gd name="T85" fmla="*/ 0 h 12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6"/>
                  <a:gd name="T130" fmla="*/ 0 h 1246"/>
                  <a:gd name="T131" fmla="*/ 1786 w 1786"/>
                  <a:gd name="T132" fmla="*/ 1246 h 12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6" h="1246">
                    <a:moveTo>
                      <a:pt x="1125" y="0"/>
                    </a:moveTo>
                    <a:lnTo>
                      <a:pt x="1246" y="135"/>
                    </a:lnTo>
                    <a:lnTo>
                      <a:pt x="1351" y="255"/>
                    </a:lnTo>
                    <a:lnTo>
                      <a:pt x="1470" y="330"/>
                    </a:lnTo>
                    <a:lnTo>
                      <a:pt x="1576" y="405"/>
                    </a:lnTo>
                    <a:lnTo>
                      <a:pt x="1665" y="451"/>
                    </a:lnTo>
                    <a:lnTo>
                      <a:pt x="1786" y="526"/>
                    </a:lnTo>
                    <a:lnTo>
                      <a:pt x="1590" y="540"/>
                    </a:lnTo>
                    <a:lnTo>
                      <a:pt x="1485" y="554"/>
                    </a:lnTo>
                    <a:lnTo>
                      <a:pt x="1380" y="585"/>
                    </a:lnTo>
                    <a:lnTo>
                      <a:pt x="1260" y="615"/>
                    </a:lnTo>
                    <a:lnTo>
                      <a:pt x="1141" y="660"/>
                    </a:lnTo>
                    <a:lnTo>
                      <a:pt x="1020" y="720"/>
                    </a:lnTo>
                    <a:lnTo>
                      <a:pt x="900" y="765"/>
                    </a:lnTo>
                    <a:lnTo>
                      <a:pt x="765" y="825"/>
                    </a:lnTo>
                    <a:lnTo>
                      <a:pt x="631" y="900"/>
                    </a:lnTo>
                    <a:lnTo>
                      <a:pt x="496" y="961"/>
                    </a:lnTo>
                    <a:lnTo>
                      <a:pt x="376" y="1035"/>
                    </a:lnTo>
                    <a:lnTo>
                      <a:pt x="255" y="1110"/>
                    </a:lnTo>
                    <a:lnTo>
                      <a:pt x="135" y="1171"/>
                    </a:lnTo>
                    <a:lnTo>
                      <a:pt x="0" y="1246"/>
                    </a:lnTo>
                    <a:lnTo>
                      <a:pt x="91" y="1141"/>
                    </a:lnTo>
                    <a:lnTo>
                      <a:pt x="210" y="1050"/>
                    </a:lnTo>
                    <a:lnTo>
                      <a:pt x="346" y="945"/>
                    </a:lnTo>
                    <a:lnTo>
                      <a:pt x="465" y="840"/>
                    </a:lnTo>
                    <a:lnTo>
                      <a:pt x="615" y="735"/>
                    </a:lnTo>
                    <a:lnTo>
                      <a:pt x="750" y="631"/>
                    </a:lnTo>
                    <a:lnTo>
                      <a:pt x="870" y="526"/>
                    </a:lnTo>
                    <a:lnTo>
                      <a:pt x="975" y="421"/>
                    </a:lnTo>
                    <a:lnTo>
                      <a:pt x="1050" y="330"/>
                    </a:lnTo>
                    <a:lnTo>
                      <a:pt x="1080" y="210"/>
                    </a:lnTo>
                    <a:lnTo>
                      <a:pt x="900" y="150"/>
                    </a:lnTo>
                    <a:lnTo>
                      <a:pt x="706" y="166"/>
                    </a:lnTo>
                    <a:lnTo>
                      <a:pt x="435" y="210"/>
                    </a:lnTo>
                    <a:lnTo>
                      <a:pt x="75" y="285"/>
                    </a:lnTo>
                    <a:lnTo>
                      <a:pt x="241" y="225"/>
                    </a:lnTo>
                    <a:lnTo>
                      <a:pt x="390" y="166"/>
                    </a:lnTo>
                    <a:lnTo>
                      <a:pt x="540" y="105"/>
                    </a:lnTo>
                    <a:lnTo>
                      <a:pt x="690" y="61"/>
                    </a:lnTo>
                    <a:lnTo>
                      <a:pt x="840" y="14"/>
                    </a:lnTo>
                    <a:lnTo>
                      <a:pt x="961" y="0"/>
                    </a:lnTo>
                    <a:lnTo>
                      <a:pt x="1050" y="0"/>
                    </a:lnTo>
                    <a:lnTo>
                      <a:pt x="1125" y="0"/>
                    </a:lnTo>
                    <a:close/>
                  </a:path>
                </a:pathLst>
              </a:custGeom>
              <a:solidFill>
                <a:srgbClr val="FF6600"/>
              </a:solidFill>
              <a:ln w="9525">
                <a:noFill/>
                <a:round/>
                <a:headEnd/>
                <a:tailEnd/>
              </a:ln>
            </p:spPr>
            <p:txBody>
              <a:bodyPr/>
              <a:lstStyle/>
              <a:p>
                <a:endParaRPr lang="en-US">
                  <a:solidFill>
                    <a:srgbClr val="000000"/>
                  </a:solidFill>
                </a:endParaRPr>
              </a:p>
            </p:txBody>
          </p:sp>
          <p:sp>
            <p:nvSpPr>
              <p:cNvPr id="49301" name="Freeform 45"/>
              <p:cNvSpPr>
                <a:spLocks/>
              </p:cNvSpPr>
              <p:nvPr/>
            </p:nvSpPr>
            <p:spPr bwMode="auto">
              <a:xfrm>
                <a:off x="8476" y="7661"/>
                <a:ext cx="1786" cy="1246"/>
              </a:xfrm>
              <a:custGeom>
                <a:avLst/>
                <a:gdLst>
                  <a:gd name="T0" fmla="*/ 1125 w 1786"/>
                  <a:gd name="T1" fmla="*/ 0 h 1246"/>
                  <a:gd name="T2" fmla="*/ 1246 w 1786"/>
                  <a:gd name="T3" fmla="*/ 135 h 1246"/>
                  <a:gd name="T4" fmla="*/ 1351 w 1786"/>
                  <a:gd name="T5" fmla="*/ 255 h 1246"/>
                  <a:gd name="T6" fmla="*/ 1470 w 1786"/>
                  <a:gd name="T7" fmla="*/ 330 h 1246"/>
                  <a:gd name="T8" fmla="*/ 1576 w 1786"/>
                  <a:gd name="T9" fmla="*/ 405 h 1246"/>
                  <a:gd name="T10" fmla="*/ 1665 w 1786"/>
                  <a:gd name="T11" fmla="*/ 451 h 1246"/>
                  <a:gd name="T12" fmla="*/ 1786 w 1786"/>
                  <a:gd name="T13" fmla="*/ 526 h 1246"/>
                  <a:gd name="T14" fmla="*/ 1590 w 1786"/>
                  <a:gd name="T15" fmla="*/ 540 h 1246"/>
                  <a:gd name="T16" fmla="*/ 1485 w 1786"/>
                  <a:gd name="T17" fmla="*/ 554 h 1246"/>
                  <a:gd name="T18" fmla="*/ 1380 w 1786"/>
                  <a:gd name="T19" fmla="*/ 585 h 1246"/>
                  <a:gd name="T20" fmla="*/ 1260 w 1786"/>
                  <a:gd name="T21" fmla="*/ 615 h 1246"/>
                  <a:gd name="T22" fmla="*/ 1141 w 1786"/>
                  <a:gd name="T23" fmla="*/ 660 h 1246"/>
                  <a:gd name="T24" fmla="*/ 1020 w 1786"/>
                  <a:gd name="T25" fmla="*/ 720 h 1246"/>
                  <a:gd name="T26" fmla="*/ 900 w 1786"/>
                  <a:gd name="T27" fmla="*/ 765 h 1246"/>
                  <a:gd name="T28" fmla="*/ 765 w 1786"/>
                  <a:gd name="T29" fmla="*/ 825 h 1246"/>
                  <a:gd name="T30" fmla="*/ 631 w 1786"/>
                  <a:gd name="T31" fmla="*/ 900 h 1246"/>
                  <a:gd name="T32" fmla="*/ 496 w 1786"/>
                  <a:gd name="T33" fmla="*/ 961 h 1246"/>
                  <a:gd name="T34" fmla="*/ 376 w 1786"/>
                  <a:gd name="T35" fmla="*/ 1035 h 1246"/>
                  <a:gd name="T36" fmla="*/ 255 w 1786"/>
                  <a:gd name="T37" fmla="*/ 1110 h 1246"/>
                  <a:gd name="T38" fmla="*/ 135 w 1786"/>
                  <a:gd name="T39" fmla="*/ 1171 h 1246"/>
                  <a:gd name="T40" fmla="*/ 0 w 1786"/>
                  <a:gd name="T41" fmla="*/ 1246 h 1246"/>
                  <a:gd name="T42" fmla="*/ 91 w 1786"/>
                  <a:gd name="T43" fmla="*/ 1141 h 1246"/>
                  <a:gd name="T44" fmla="*/ 210 w 1786"/>
                  <a:gd name="T45" fmla="*/ 1050 h 1246"/>
                  <a:gd name="T46" fmla="*/ 346 w 1786"/>
                  <a:gd name="T47" fmla="*/ 945 h 1246"/>
                  <a:gd name="T48" fmla="*/ 465 w 1786"/>
                  <a:gd name="T49" fmla="*/ 840 h 1246"/>
                  <a:gd name="T50" fmla="*/ 615 w 1786"/>
                  <a:gd name="T51" fmla="*/ 735 h 1246"/>
                  <a:gd name="T52" fmla="*/ 750 w 1786"/>
                  <a:gd name="T53" fmla="*/ 631 h 1246"/>
                  <a:gd name="T54" fmla="*/ 870 w 1786"/>
                  <a:gd name="T55" fmla="*/ 526 h 1246"/>
                  <a:gd name="T56" fmla="*/ 975 w 1786"/>
                  <a:gd name="T57" fmla="*/ 421 h 1246"/>
                  <a:gd name="T58" fmla="*/ 1050 w 1786"/>
                  <a:gd name="T59" fmla="*/ 330 h 1246"/>
                  <a:gd name="T60" fmla="*/ 1080 w 1786"/>
                  <a:gd name="T61" fmla="*/ 210 h 1246"/>
                  <a:gd name="T62" fmla="*/ 900 w 1786"/>
                  <a:gd name="T63" fmla="*/ 150 h 1246"/>
                  <a:gd name="T64" fmla="*/ 706 w 1786"/>
                  <a:gd name="T65" fmla="*/ 166 h 1246"/>
                  <a:gd name="T66" fmla="*/ 435 w 1786"/>
                  <a:gd name="T67" fmla="*/ 210 h 1246"/>
                  <a:gd name="T68" fmla="*/ 75 w 1786"/>
                  <a:gd name="T69" fmla="*/ 285 h 1246"/>
                  <a:gd name="T70" fmla="*/ 241 w 1786"/>
                  <a:gd name="T71" fmla="*/ 225 h 1246"/>
                  <a:gd name="T72" fmla="*/ 390 w 1786"/>
                  <a:gd name="T73" fmla="*/ 166 h 1246"/>
                  <a:gd name="T74" fmla="*/ 540 w 1786"/>
                  <a:gd name="T75" fmla="*/ 105 h 1246"/>
                  <a:gd name="T76" fmla="*/ 690 w 1786"/>
                  <a:gd name="T77" fmla="*/ 61 h 1246"/>
                  <a:gd name="T78" fmla="*/ 840 w 1786"/>
                  <a:gd name="T79" fmla="*/ 14 h 1246"/>
                  <a:gd name="T80" fmla="*/ 961 w 1786"/>
                  <a:gd name="T81" fmla="*/ 0 h 1246"/>
                  <a:gd name="T82" fmla="*/ 1050 w 1786"/>
                  <a:gd name="T83" fmla="*/ 0 h 1246"/>
                  <a:gd name="T84" fmla="*/ 1125 w 1786"/>
                  <a:gd name="T85" fmla="*/ 0 h 12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6"/>
                  <a:gd name="T130" fmla="*/ 0 h 1246"/>
                  <a:gd name="T131" fmla="*/ 1786 w 1786"/>
                  <a:gd name="T132" fmla="*/ 1246 h 12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6" h="1246">
                    <a:moveTo>
                      <a:pt x="1125" y="0"/>
                    </a:moveTo>
                    <a:lnTo>
                      <a:pt x="1246" y="135"/>
                    </a:lnTo>
                    <a:lnTo>
                      <a:pt x="1351" y="255"/>
                    </a:lnTo>
                    <a:lnTo>
                      <a:pt x="1470" y="330"/>
                    </a:lnTo>
                    <a:lnTo>
                      <a:pt x="1576" y="405"/>
                    </a:lnTo>
                    <a:lnTo>
                      <a:pt x="1665" y="451"/>
                    </a:lnTo>
                    <a:lnTo>
                      <a:pt x="1786" y="526"/>
                    </a:lnTo>
                    <a:lnTo>
                      <a:pt x="1590" y="540"/>
                    </a:lnTo>
                    <a:lnTo>
                      <a:pt x="1485" y="554"/>
                    </a:lnTo>
                    <a:lnTo>
                      <a:pt x="1380" y="585"/>
                    </a:lnTo>
                    <a:lnTo>
                      <a:pt x="1260" y="615"/>
                    </a:lnTo>
                    <a:lnTo>
                      <a:pt x="1141" y="660"/>
                    </a:lnTo>
                    <a:lnTo>
                      <a:pt x="1020" y="720"/>
                    </a:lnTo>
                    <a:lnTo>
                      <a:pt x="900" y="765"/>
                    </a:lnTo>
                    <a:lnTo>
                      <a:pt x="765" y="825"/>
                    </a:lnTo>
                    <a:lnTo>
                      <a:pt x="631" y="900"/>
                    </a:lnTo>
                    <a:lnTo>
                      <a:pt x="496" y="961"/>
                    </a:lnTo>
                    <a:lnTo>
                      <a:pt x="376" y="1035"/>
                    </a:lnTo>
                    <a:lnTo>
                      <a:pt x="255" y="1110"/>
                    </a:lnTo>
                    <a:lnTo>
                      <a:pt x="135" y="1171"/>
                    </a:lnTo>
                    <a:lnTo>
                      <a:pt x="0" y="1246"/>
                    </a:lnTo>
                    <a:lnTo>
                      <a:pt x="91" y="1141"/>
                    </a:lnTo>
                    <a:lnTo>
                      <a:pt x="210" y="1050"/>
                    </a:lnTo>
                    <a:lnTo>
                      <a:pt x="346" y="945"/>
                    </a:lnTo>
                    <a:lnTo>
                      <a:pt x="465" y="840"/>
                    </a:lnTo>
                    <a:lnTo>
                      <a:pt x="615" y="735"/>
                    </a:lnTo>
                    <a:lnTo>
                      <a:pt x="750" y="631"/>
                    </a:lnTo>
                    <a:lnTo>
                      <a:pt x="870" y="526"/>
                    </a:lnTo>
                    <a:lnTo>
                      <a:pt x="975" y="421"/>
                    </a:lnTo>
                    <a:lnTo>
                      <a:pt x="1050" y="330"/>
                    </a:lnTo>
                    <a:lnTo>
                      <a:pt x="1080" y="210"/>
                    </a:lnTo>
                    <a:lnTo>
                      <a:pt x="900" y="150"/>
                    </a:lnTo>
                    <a:lnTo>
                      <a:pt x="706" y="166"/>
                    </a:lnTo>
                    <a:lnTo>
                      <a:pt x="435" y="210"/>
                    </a:lnTo>
                    <a:lnTo>
                      <a:pt x="75" y="285"/>
                    </a:lnTo>
                    <a:lnTo>
                      <a:pt x="241" y="225"/>
                    </a:lnTo>
                    <a:lnTo>
                      <a:pt x="390" y="166"/>
                    </a:lnTo>
                    <a:lnTo>
                      <a:pt x="540" y="105"/>
                    </a:lnTo>
                    <a:lnTo>
                      <a:pt x="690" y="61"/>
                    </a:lnTo>
                    <a:lnTo>
                      <a:pt x="840" y="14"/>
                    </a:lnTo>
                    <a:lnTo>
                      <a:pt x="961" y="0"/>
                    </a:lnTo>
                    <a:lnTo>
                      <a:pt x="1050" y="0"/>
                    </a:lnTo>
                    <a:lnTo>
                      <a:pt x="1125" y="0"/>
                    </a:lnTo>
                  </a:path>
                </a:pathLst>
              </a:custGeom>
              <a:solidFill>
                <a:srgbClr val="FF6600"/>
              </a:solidFill>
              <a:ln w="0">
                <a:solidFill>
                  <a:srgbClr val="FFFFFF"/>
                </a:solidFill>
                <a:round/>
                <a:headEnd/>
                <a:tailEnd/>
              </a:ln>
            </p:spPr>
            <p:txBody>
              <a:bodyPr/>
              <a:lstStyle/>
              <a:p>
                <a:endParaRPr lang="en-US">
                  <a:solidFill>
                    <a:srgbClr val="000000"/>
                  </a:solidFill>
                </a:endParaRPr>
              </a:p>
            </p:txBody>
          </p:sp>
        </p:grpSp>
        <p:grpSp>
          <p:nvGrpSpPr>
            <p:cNvPr id="49203" name="Group 46"/>
            <p:cNvGrpSpPr>
              <a:grpSpLocks/>
            </p:cNvGrpSpPr>
            <p:nvPr/>
          </p:nvGrpSpPr>
          <p:grpSpPr bwMode="auto">
            <a:xfrm>
              <a:off x="1200" y="864"/>
              <a:ext cx="416" cy="240"/>
              <a:chOff x="1411" y="3341"/>
              <a:chExt cx="9015" cy="6015"/>
            </a:xfrm>
          </p:grpSpPr>
          <p:sp>
            <p:nvSpPr>
              <p:cNvPr id="49264" name="Freeform 47"/>
              <p:cNvSpPr>
                <a:spLocks/>
              </p:cNvSpPr>
              <p:nvPr/>
            </p:nvSpPr>
            <p:spPr bwMode="auto">
              <a:xfrm>
                <a:off x="1411" y="3341"/>
                <a:ext cx="9015" cy="6015"/>
              </a:xfrm>
              <a:custGeom>
                <a:avLst/>
                <a:gdLst>
                  <a:gd name="T0" fmla="*/ 5281 w 9015"/>
                  <a:gd name="T1" fmla="*/ 5625 h 6015"/>
                  <a:gd name="T2" fmla="*/ 4531 w 9015"/>
                  <a:gd name="T3" fmla="*/ 5295 h 6015"/>
                  <a:gd name="T4" fmla="*/ 4065 w 9015"/>
                  <a:gd name="T5" fmla="*/ 5145 h 6015"/>
                  <a:gd name="T6" fmla="*/ 3556 w 9015"/>
                  <a:gd name="T7" fmla="*/ 4995 h 6015"/>
                  <a:gd name="T8" fmla="*/ 3060 w 9015"/>
                  <a:gd name="T9" fmla="*/ 4860 h 6015"/>
                  <a:gd name="T10" fmla="*/ 2476 w 9015"/>
                  <a:gd name="T11" fmla="*/ 4725 h 6015"/>
                  <a:gd name="T12" fmla="*/ 2055 w 9015"/>
                  <a:gd name="T13" fmla="*/ 4666 h 6015"/>
                  <a:gd name="T14" fmla="*/ 1545 w 9015"/>
                  <a:gd name="T15" fmla="*/ 4620 h 6015"/>
                  <a:gd name="T16" fmla="*/ 1005 w 9015"/>
                  <a:gd name="T17" fmla="*/ 4620 h 6015"/>
                  <a:gd name="T18" fmla="*/ 601 w 9015"/>
                  <a:gd name="T19" fmla="*/ 4694 h 6015"/>
                  <a:gd name="T20" fmla="*/ 210 w 9015"/>
                  <a:gd name="T21" fmla="*/ 4800 h 6015"/>
                  <a:gd name="T22" fmla="*/ 0 w 9015"/>
                  <a:gd name="T23" fmla="*/ 4815 h 6015"/>
                  <a:gd name="T24" fmla="*/ 0 w 9015"/>
                  <a:gd name="T25" fmla="*/ 4575 h 6015"/>
                  <a:gd name="T26" fmla="*/ 30 w 9015"/>
                  <a:gd name="T27" fmla="*/ 4500 h 6015"/>
                  <a:gd name="T28" fmla="*/ 315 w 9015"/>
                  <a:gd name="T29" fmla="*/ 4381 h 6015"/>
                  <a:gd name="T30" fmla="*/ 360 w 9015"/>
                  <a:gd name="T31" fmla="*/ 4201 h 6015"/>
                  <a:gd name="T32" fmla="*/ 435 w 9015"/>
                  <a:gd name="T33" fmla="*/ 3780 h 6015"/>
                  <a:gd name="T34" fmla="*/ 495 w 9015"/>
                  <a:gd name="T35" fmla="*/ 3420 h 6015"/>
                  <a:gd name="T36" fmla="*/ 554 w 9015"/>
                  <a:gd name="T37" fmla="*/ 2955 h 6015"/>
                  <a:gd name="T38" fmla="*/ 690 w 9015"/>
                  <a:gd name="T39" fmla="*/ 2280 h 6015"/>
                  <a:gd name="T40" fmla="*/ 855 w 9015"/>
                  <a:gd name="T41" fmla="*/ 1875 h 6015"/>
                  <a:gd name="T42" fmla="*/ 1064 w 9015"/>
                  <a:gd name="T43" fmla="*/ 1515 h 6015"/>
                  <a:gd name="T44" fmla="*/ 1424 w 9015"/>
                  <a:gd name="T45" fmla="*/ 1080 h 6015"/>
                  <a:gd name="T46" fmla="*/ 2055 w 9015"/>
                  <a:gd name="T47" fmla="*/ 526 h 6015"/>
                  <a:gd name="T48" fmla="*/ 2850 w 9015"/>
                  <a:gd name="T49" fmla="*/ 194 h 6015"/>
                  <a:gd name="T50" fmla="*/ 3630 w 9015"/>
                  <a:gd name="T51" fmla="*/ 30 h 6015"/>
                  <a:gd name="T52" fmla="*/ 4650 w 9015"/>
                  <a:gd name="T53" fmla="*/ 14 h 6015"/>
                  <a:gd name="T54" fmla="*/ 5205 w 9015"/>
                  <a:gd name="T55" fmla="*/ 91 h 6015"/>
                  <a:gd name="T56" fmla="*/ 5670 w 9015"/>
                  <a:gd name="T57" fmla="*/ 225 h 6015"/>
                  <a:gd name="T58" fmla="*/ 6151 w 9015"/>
                  <a:gd name="T59" fmla="*/ 405 h 6015"/>
                  <a:gd name="T60" fmla="*/ 6930 w 9015"/>
                  <a:gd name="T61" fmla="*/ 930 h 6015"/>
                  <a:gd name="T62" fmla="*/ 7411 w 9015"/>
                  <a:gd name="T63" fmla="*/ 1470 h 6015"/>
                  <a:gd name="T64" fmla="*/ 7680 w 9015"/>
                  <a:gd name="T65" fmla="*/ 1891 h 6015"/>
                  <a:gd name="T66" fmla="*/ 7981 w 9015"/>
                  <a:gd name="T67" fmla="*/ 2640 h 6015"/>
                  <a:gd name="T68" fmla="*/ 8085 w 9015"/>
                  <a:gd name="T69" fmla="*/ 3135 h 6015"/>
                  <a:gd name="T70" fmla="*/ 8131 w 9015"/>
                  <a:gd name="T71" fmla="*/ 3586 h 6015"/>
                  <a:gd name="T72" fmla="*/ 8190 w 9015"/>
                  <a:gd name="T73" fmla="*/ 4110 h 6015"/>
                  <a:gd name="T74" fmla="*/ 8265 w 9015"/>
                  <a:gd name="T75" fmla="*/ 4260 h 6015"/>
                  <a:gd name="T76" fmla="*/ 8505 w 9015"/>
                  <a:gd name="T77" fmla="*/ 4514 h 6015"/>
                  <a:gd name="T78" fmla="*/ 8926 w 9015"/>
                  <a:gd name="T79" fmla="*/ 4800 h 6015"/>
                  <a:gd name="T80" fmla="*/ 9001 w 9015"/>
                  <a:gd name="T81" fmla="*/ 4905 h 6015"/>
                  <a:gd name="T82" fmla="*/ 9001 w 9015"/>
                  <a:gd name="T83" fmla="*/ 5010 h 6015"/>
                  <a:gd name="T84" fmla="*/ 8970 w 9015"/>
                  <a:gd name="T85" fmla="*/ 5040 h 6015"/>
                  <a:gd name="T86" fmla="*/ 8535 w 9015"/>
                  <a:gd name="T87" fmla="*/ 4995 h 6015"/>
                  <a:gd name="T88" fmla="*/ 8131 w 9015"/>
                  <a:gd name="T89" fmla="*/ 5115 h 6015"/>
                  <a:gd name="T90" fmla="*/ 7710 w 9015"/>
                  <a:gd name="T91" fmla="*/ 5325 h 6015"/>
                  <a:gd name="T92" fmla="*/ 7290 w 9015"/>
                  <a:gd name="T93" fmla="*/ 5580 h 6015"/>
                  <a:gd name="T94" fmla="*/ 6871 w 9015"/>
                  <a:gd name="T95" fmla="*/ 5835 h 6015"/>
                  <a:gd name="T96" fmla="*/ 6480 w 9015"/>
                  <a:gd name="T97" fmla="*/ 6001 h 6015"/>
                  <a:gd name="T98" fmla="*/ 6240 w 9015"/>
                  <a:gd name="T99" fmla="*/ 6015 h 6015"/>
                  <a:gd name="T100" fmla="*/ 5971 w 9015"/>
                  <a:gd name="T101" fmla="*/ 5940 h 601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15"/>
                  <a:gd name="T154" fmla="*/ 0 h 6015"/>
                  <a:gd name="T155" fmla="*/ 9015 w 9015"/>
                  <a:gd name="T156" fmla="*/ 6015 h 601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15" h="6015">
                    <a:moveTo>
                      <a:pt x="5775" y="5865"/>
                    </a:moveTo>
                    <a:lnTo>
                      <a:pt x="5281" y="5625"/>
                    </a:lnTo>
                    <a:lnTo>
                      <a:pt x="4935" y="5461"/>
                    </a:lnTo>
                    <a:lnTo>
                      <a:pt x="4531" y="5295"/>
                    </a:lnTo>
                    <a:lnTo>
                      <a:pt x="4276" y="5206"/>
                    </a:lnTo>
                    <a:lnTo>
                      <a:pt x="4065" y="5145"/>
                    </a:lnTo>
                    <a:lnTo>
                      <a:pt x="3870" y="5085"/>
                    </a:lnTo>
                    <a:lnTo>
                      <a:pt x="3556" y="4995"/>
                    </a:lnTo>
                    <a:lnTo>
                      <a:pt x="3345" y="4951"/>
                    </a:lnTo>
                    <a:lnTo>
                      <a:pt x="3060" y="4860"/>
                    </a:lnTo>
                    <a:lnTo>
                      <a:pt x="2656" y="4755"/>
                    </a:lnTo>
                    <a:lnTo>
                      <a:pt x="2476" y="4725"/>
                    </a:lnTo>
                    <a:lnTo>
                      <a:pt x="2265" y="4694"/>
                    </a:lnTo>
                    <a:lnTo>
                      <a:pt x="2055" y="4666"/>
                    </a:lnTo>
                    <a:lnTo>
                      <a:pt x="1861" y="4635"/>
                    </a:lnTo>
                    <a:lnTo>
                      <a:pt x="1545" y="4620"/>
                    </a:lnTo>
                    <a:lnTo>
                      <a:pt x="1349" y="4620"/>
                    </a:lnTo>
                    <a:lnTo>
                      <a:pt x="1005" y="4620"/>
                    </a:lnTo>
                    <a:lnTo>
                      <a:pt x="809" y="4650"/>
                    </a:lnTo>
                    <a:lnTo>
                      <a:pt x="601" y="4694"/>
                    </a:lnTo>
                    <a:lnTo>
                      <a:pt x="421" y="4741"/>
                    </a:lnTo>
                    <a:lnTo>
                      <a:pt x="210" y="4800"/>
                    </a:lnTo>
                    <a:lnTo>
                      <a:pt x="30" y="4846"/>
                    </a:lnTo>
                    <a:lnTo>
                      <a:pt x="0" y="4815"/>
                    </a:lnTo>
                    <a:lnTo>
                      <a:pt x="0" y="4771"/>
                    </a:lnTo>
                    <a:lnTo>
                      <a:pt x="0" y="4575"/>
                    </a:lnTo>
                    <a:lnTo>
                      <a:pt x="0" y="4530"/>
                    </a:lnTo>
                    <a:lnTo>
                      <a:pt x="30" y="4500"/>
                    </a:lnTo>
                    <a:lnTo>
                      <a:pt x="285" y="4425"/>
                    </a:lnTo>
                    <a:lnTo>
                      <a:pt x="315" y="4381"/>
                    </a:lnTo>
                    <a:lnTo>
                      <a:pt x="344" y="4320"/>
                    </a:lnTo>
                    <a:lnTo>
                      <a:pt x="360" y="4201"/>
                    </a:lnTo>
                    <a:lnTo>
                      <a:pt x="405" y="3990"/>
                    </a:lnTo>
                    <a:lnTo>
                      <a:pt x="435" y="3780"/>
                    </a:lnTo>
                    <a:lnTo>
                      <a:pt x="449" y="3661"/>
                    </a:lnTo>
                    <a:lnTo>
                      <a:pt x="495" y="3420"/>
                    </a:lnTo>
                    <a:lnTo>
                      <a:pt x="524" y="3151"/>
                    </a:lnTo>
                    <a:lnTo>
                      <a:pt x="554" y="2955"/>
                    </a:lnTo>
                    <a:lnTo>
                      <a:pt x="645" y="2506"/>
                    </a:lnTo>
                    <a:lnTo>
                      <a:pt x="690" y="2280"/>
                    </a:lnTo>
                    <a:lnTo>
                      <a:pt x="765" y="2055"/>
                    </a:lnTo>
                    <a:lnTo>
                      <a:pt x="855" y="1875"/>
                    </a:lnTo>
                    <a:lnTo>
                      <a:pt x="961" y="1681"/>
                    </a:lnTo>
                    <a:lnTo>
                      <a:pt x="1064" y="1515"/>
                    </a:lnTo>
                    <a:lnTo>
                      <a:pt x="1169" y="1365"/>
                    </a:lnTo>
                    <a:lnTo>
                      <a:pt x="1424" y="1080"/>
                    </a:lnTo>
                    <a:lnTo>
                      <a:pt x="1709" y="795"/>
                    </a:lnTo>
                    <a:lnTo>
                      <a:pt x="2055" y="526"/>
                    </a:lnTo>
                    <a:lnTo>
                      <a:pt x="2445" y="330"/>
                    </a:lnTo>
                    <a:lnTo>
                      <a:pt x="2850" y="194"/>
                    </a:lnTo>
                    <a:lnTo>
                      <a:pt x="3255" y="91"/>
                    </a:lnTo>
                    <a:lnTo>
                      <a:pt x="3630" y="30"/>
                    </a:lnTo>
                    <a:lnTo>
                      <a:pt x="4335" y="0"/>
                    </a:lnTo>
                    <a:lnTo>
                      <a:pt x="4650" y="14"/>
                    </a:lnTo>
                    <a:lnTo>
                      <a:pt x="4950" y="60"/>
                    </a:lnTo>
                    <a:lnTo>
                      <a:pt x="5205" y="91"/>
                    </a:lnTo>
                    <a:lnTo>
                      <a:pt x="5445" y="166"/>
                    </a:lnTo>
                    <a:lnTo>
                      <a:pt x="5670" y="225"/>
                    </a:lnTo>
                    <a:lnTo>
                      <a:pt x="5866" y="285"/>
                    </a:lnTo>
                    <a:lnTo>
                      <a:pt x="6151" y="405"/>
                    </a:lnTo>
                    <a:lnTo>
                      <a:pt x="6645" y="690"/>
                    </a:lnTo>
                    <a:lnTo>
                      <a:pt x="6930" y="930"/>
                    </a:lnTo>
                    <a:lnTo>
                      <a:pt x="7185" y="1185"/>
                    </a:lnTo>
                    <a:lnTo>
                      <a:pt x="7411" y="1470"/>
                    </a:lnTo>
                    <a:lnTo>
                      <a:pt x="7530" y="1650"/>
                    </a:lnTo>
                    <a:lnTo>
                      <a:pt x="7680" y="1891"/>
                    </a:lnTo>
                    <a:lnTo>
                      <a:pt x="7890" y="2354"/>
                    </a:lnTo>
                    <a:lnTo>
                      <a:pt x="7981" y="2640"/>
                    </a:lnTo>
                    <a:lnTo>
                      <a:pt x="8040" y="2894"/>
                    </a:lnTo>
                    <a:lnTo>
                      <a:pt x="8085" y="3135"/>
                    </a:lnTo>
                    <a:lnTo>
                      <a:pt x="8101" y="3360"/>
                    </a:lnTo>
                    <a:lnTo>
                      <a:pt x="8131" y="3586"/>
                    </a:lnTo>
                    <a:lnTo>
                      <a:pt x="8145" y="3841"/>
                    </a:lnTo>
                    <a:lnTo>
                      <a:pt x="8190" y="4110"/>
                    </a:lnTo>
                    <a:lnTo>
                      <a:pt x="8220" y="4185"/>
                    </a:lnTo>
                    <a:lnTo>
                      <a:pt x="8265" y="4260"/>
                    </a:lnTo>
                    <a:lnTo>
                      <a:pt x="8341" y="4365"/>
                    </a:lnTo>
                    <a:lnTo>
                      <a:pt x="8505" y="4514"/>
                    </a:lnTo>
                    <a:lnTo>
                      <a:pt x="8685" y="4650"/>
                    </a:lnTo>
                    <a:lnTo>
                      <a:pt x="8926" y="4800"/>
                    </a:lnTo>
                    <a:lnTo>
                      <a:pt x="8970" y="4846"/>
                    </a:lnTo>
                    <a:lnTo>
                      <a:pt x="9001" y="4905"/>
                    </a:lnTo>
                    <a:lnTo>
                      <a:pt x="9015" y="4965"/>
                    </a:lnTo>
                    <a:lnTo>
                      <a:pt x="9001" y="5010"/>
                    </a:lnTo>
                    <a:lnTo>
                      <a:pt x="8970" y="5040"/>
                    </a:lnTo>
                    <a:lnTo>
                      <a:pt x="8730" y="4995"/>
                    </a:lnTo>
                    <a:lnTo>
                      <a:pt x="8535" y="4995"/>
                    </a:lnTo>
                    <a:lnTo>
                      <a:pt x="8341" y="5040"/>
                    </a:lnTo>
                    <a:lnTo>
                      <a:pt x="8131" y="5115"/>
                    </a:lnTo>
                    <a:lnTo>
                      <a:pt x="7921" y="5206"/>
                    </a:lnTo>
                    <a:lnTo>
                      <a:pt x="7710" y="5325"/>
                    </a:lnTo>
                    <a:lnTo>
                      <a:pt x="7500" y="5461"/>
                    </a:lnTo>
                    <a:lnTo>
                      <a:pt x="7290" y="5580"/>
                    </a:lnTo>
                    <a:lnTo>
                      <a:pt x="7065" y="5715"/>
                    </a:lnTo>
                    <a:lnTo>
                      <a:pt x="6871" y="5835"/>
                    </a:lnTo>
                    <a:lnTo>
                      <a:pt x="6660" y="5940"/>
                    </a:lnTo>
                    <a:lnTo>
                      <a:pt x="6480" y="6001"/>
                    </a:lnTo>
                    <a:lnTo>
                      <a:pt x="6345" y="6001"/>
                    </a:lnTo>
                    <a:lnTo>
                      <a:pt x="6240" y="6015"/>
                    </a:lnTo>
                    <a:lnTo>
                      <a:pt x="6135" y="5985"/>
                    </a:lnTo>
                    <a:lnTo>
                      <a:pt x="5971" y="5940"/>
                    </a:lnTo>
                    <a:lnTo>
                      <a:pt x="5775" y="5865"/>
                    </a:lnTo>
                    <a:close/>
                  </a:path>
                </a:pathLst>
              </a:custGeom>
              <a:solidFill>
                <a:srgbClr val="0066FF"/>
              </a:solidFill>
              <a:ln w="9525">
                <a:noFill/>
                <a:round/>
                <a:headEnd/>
                <a:tailEnd/>
              </a:ln>
            </p:spPr>
            <p:txBody>
              <a:bodyPr/>
              <a:lstStyle/>
              <a:p>
                <a:endParaRPr lang="en-US">
                  <a:solidFill>
                    <a:srgbClr val="000000"/>
                  </a:solidFill>
                </a:endParaRPr>
              </a:p>
            </p:txBody>
          </p:sp>
          <p:sp>
            <p:nvSpPr>
              <p:cNvPr id="49265" name="Freeform 48"/>
              <p:cNvSpPr>
                <a:spLocks/>
              </p:cNvSpPr>
              <p:nvPr/>
            </p:nvSpPr>
            <p:spPr bwMode="auto">
              <a:xfrm>
                <a:off x="1411" y="3341"/>
                <a:ext cx="9015" cy="6015"/>
              </a:xfrm>
              <a:custGeom>
                <a:avLst/>
                <a:gdLst>
                  <a:gd name="T0" fmla="*/ 5281 w 9015"/>
                  <a:gd name="T1" fmla="*/ 5625 h 6015"/>
                  <a:gd name="T2" fmla="*/ 4531 w 9015"/>
                  <a:gd name="T3" fmla="*/ 5295 h 6015"/>
                  <a:gd name="T4" fmla="*/ 4065 w 9015"/>
                  <a:gd name="T5" fmla="*/ 5145 h 6015"/>
                  <a:gd name="T6" fmla="*/ 3556 w 9015"/>
                  <a:gd name="T7" fmla="*/ 4995 h 6015"/>
                  <a:gd name="T8" fmla="*/ 3060 w 9015"/>
                  <a:gd name="T9" fmla="*/ 4860 h 6015"/>
                  <a:gd name="T10" fmla="*/ 2476 w 9015"/>
                  <a:gd name="T11" fmla="*/ 4725 h 6015"/>
                  <a:gd name="T12" fmla="*/ 2055 w 9015"/>
                  <a:gd name="T13" fmla="*/ 4666 h 6015"/>
                  <a:gd name="T14" fmla="*/ 1545 w 9015"/>
                  <a:gd name="T15" fmla="*/ 4620 h 6015"/>
                  <a:gd name="T16" fmla="*/ 1005 w 9015"/>
                  <a:gd name="T17" fmla="*/ 4620 h 6015"/>
                  <a:gd name="T18" fmla="*/ 601 w 9015"/>
                  <a:gd name="T19" fmla="*/ 4694 h 6015"/>
                  <a:gd name="T20" fmla="*/ 210 w 9015"/>
                  <a:gd name="T21" fmla="*/ 4800 h 6015"/>
                  <a:gd name="T22" fmla="*/ 0 w 9015"/>
                  <a:gd name="T23" fmla="*/ 4815 h 6015"/>
                  <a:gd name="T24" fmla="*/ 0 w 9015"/>
                  <a:gd name="T25" fmla="*/ 4575 h 6015"/>
                  <a:gd name="T26" fmla="*/ 30 w 9015"/>
                  <a:gd name="T27" fmla="*/ 4500 h 6015"/>
                  <a:gd name="T28" fmla="*/ 315 w 9015"/>
                  <a:gd name="T29" fmla="*/ 4381 h 6015"/>
                  <a:gd name="T30" fmla="*/ 360 w 9015"/>
                  <a:gd name="T31" fmla="*/ 4201 h 6015"/>
                  <a:gd name="T32" fmla="*/ 435 w 9015"/>
                  <a:gd name="T33" fmla="*/ 3780 h 6015"/>
                  <a:gd name="T34" fmla="*/ 495 w 9015"/>
                  <a:gd name="T35" fmla="*/ 3420 h 6015"/>
                  <a:gd name="T36" fmla="*/ 554 w 9015"/>
                  <a:gd name="T37" fmla="*/ 2955 h 6015"/>
                  <a:gd name="T38" fmla="*/ 690 w 9015"/>
                  <a:gd name="T39" fmla="*/ 2280 h 6015"/>
                  <a:gd name="T40" fmla="*/ 855 w 9015"/>
                  <a:gd name="T41" fmla="*/ 1875 h 6015"/>
                  <a:gd name="T42" fmla="*/ 1064 w 9015"/>
                  <a:gd name="T43" fmla="*/ 1515 h 6015"/>
                  <a:gd name="T44" fmla="*/ 1424 w 9015"/>
                  <a:gd name="T45" fmla="*/ 1080 h 6015"/>
                  <a:gd name="T46" fmla="*/ 2055 w 9015"/>
                  <a:gd name="T47" fmla="*/ 526 h 6015"/>
                  <a:gd name="T48" fmla="*/ 2850 w 9015"/>
                  <a:gd name="T49" fmla="*/ 194 h 6015"/>
                  <a:gd name="T50" fmla="*/ 3630 w 9015"/>
                  <a:gd name="T51" fmla="*/ 30 h 6015"/>
                  <a:gd name="T52" fmla="*/ 4650 w 9015"/>
                  <a:gd name="T53" fmla="*/ 14 h 6015"/>
                  <a:gd name="T54" fmla="*/ 5205 w 9015"/>
                  <a:gd name="T55" fmla="*/ 91 h 6015"/>
                  <a:gd name="T56" fmla="*/ 5670 w 9015"/>
                  <a:gd name="T57" fmla="*/ 225 h 6015"/>
                  <a:gd name="T58" fmla="*/ 6151 w 9015"/>
                  <a:gd name="T59" fmla="*/ 405 h 6015"/>
                  <a:gd name="T60" fmla="*/ 6930 w 9015"/>
                  <a:gd name="T61" fmla="*/ 930 h 6015"/>
                  <a:gd name="T62" fmla="*/ 7411 w 9015"/>
                  <a:gd name="T63" fmla="*/ 1470 h 6015"/>
                  <a:gd name="T64" fmla="*/ 7680 w 9015"/>
                  <a:gd name="T65" fmla="*/ 1891 h 6015"/>
                  <a:gd name="T66" fmla="*/ 7981 w 9015"/>
                  <a:gd name="T67" fmla="*/ 2640 h 6015"/>
                  <a:gd name="T68" fmla="*/ 8085 w 9015"/>
                  <a:gd name="T69" fmla="*/ 3135 h 6015"/>
                  <a:gd name="T70" fmla="*/ 8131 w 9015"/>
                  <a:gd name="T71" fmla="*/ 3586 h 6015"/>
                  <a:gd name="T72" fmla="*/ 8190 w 9015"/>
                  <a:gd name="T73" fmla="*/ 4110 h 6015"/>
                  <a:gd name="T74" fmla="*/ 8265 w 9015"/>
                  <a:gd name="T75" fmla="*/ 4260 h 6015"/>
                  <a:gd name="T76" fmla="*/ 8505 w 9015"/>
                  <a:gd name="T77" fmla="*/ 4514 h 6015"/>
                  <a:gd name="T78" fmla="*/ 8926 w 9015"/>
                  <a:gd name="T79" fmla="*/ 4800 h 6015"/>
                  <a:gd name="T80" fmla="*/ 9001 w 9015"/>
                  <a:gd name="T81" fmla="*/ 4905 h 6015"/>
                  <a:gd name="T82" fmla="*/ 9001 w 9015"/>
                  <a:gd name="T83" fmla="*/ 5010 h 6015"/>
                  <a:gd name="T84" fmla="*/ 8970 w 9015"/>
                  <a:gd name="T85" fmla="*/ 5040 h 6015"/>
                  <a:gd name="T86" fmla="*/ 8535 w 9015"/>
                  <a:gd name="T87" fmla="*/ 4995 h 6015"/>
                  <a:gd name="T88" fmla="*/ 8131 w 9015"/>
                  <a:gd name="T89" fmla="*/ 5115 h 6015"/>
                  <a:gd name="T90" fmla="*/ 7710 w 9015"/>
                  <a:gd name="T91" fmla="*/ 5325 h 6015"/>
                  <a:gd name="T92" fmla="*/ 7290 w 9015"/>
                  <a:gd name="T93" fmla="*/ 5580 h 6015"/>
                  <a:gd name="T94" fmla="*/ 6871 w 9015"/>
                  <a:gd name="T95" fmla="*/ 5835 h 6015"/>
                  <a:gd name="T96" fmla="*/ 6480 w 9015"/>
                  <a:gd name="T97" fmla="*/ 6001 h 6015"/>
                  <a:gd name="T98" fmla="*/ 6240 w 9015"/>
                  <a:gd name="T99" fmla="*/ 6015 h 6015"/>
                  <a:gd name="T100" fmla="*/ 5971 w 9015"/>
                  <a:gd name="T101" fmla="*/ 5940 h 601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15"/>
                  <a:gd name="T154" fmla="*/ 0 h 6015"/>
                  <a:gd name="T155" fmla="*/ 9015 w 9015"/>
                  <a:gd name="T156" fmla="*/ 6015 h 601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15" h="6015">
                    <a:moveTo>
                      <a:pt x="5775" y="5865"/>
                    </a:moveTo>
                    <a:lnTo>
                      <a:pt x="5281" y="5625"/>
                    </a:lnTo>
                    <a:lnTo>
                      <a:pt x="4935" y="5461"/>
                    </a:lnTo>
                    <a:lnTo>
                      <a:pt x="4531" y="5295"/>
                    </a:lnTo>
                    <a:lnTo>
                      <a:pt x="4276" y="5206"/>
                    </a:lnTo>
                    <a:lnTo>
                      <a:pt x="4065" y="5145"/>
                    </a:lnTo>
                    <a:lnTo>
                      <a:pt x="3870" y="5085"/>
                    </a:lnTo>
                    <a:lnTo>
                      <a:pt x="3556" y="4995"/>
                    </a:lnTo>
                    <a:lnTo>
                      <a:pt x="3345" y="4951"/>
                    </a:lnTo>
                    <a:lnTo>
                      <a:pt x="3060" y="4860"/>
                    </a:lnTo>
                    <a:lnTo>
                      <a:pt x="2656" y="4755"/>
                    </a:lnTo>
                    <a:lnTo>
                      <a:pt x="2476" y="4725"/>
                    </a:lnTo>
                    <a:lnTo>
                      <a:pt x="2265" y="4694"/>
                    </a:lnTo>
                    <a:lnTo>
                      <a:pt x="2055" y="4666"/>
                    </a:lnTo>
                    <a:lnTo>
                      <a:pt x="1861" y="4635"/>
                    </a:lnTo>
                    <a:lnTo>
                      <a:pt x="1545" y="4620"/>
                    </a:lnTo>
                    <a:lnTo>
                      <a:pt x="1349" y="4620"/>
                    </a:lnTo>
                    <a:lnTo>
                      <a:pt x="1005" y="4620"/>
                    </a:lnTo>
                    <a:lnTo>
                      <a:pt x="809" y="4650"/>
                    </a:lnTo>
                    <a:lnTo>
                      <a:pt x="601" y="4694"/>
                    </a:lnTo>
                    <a:lnTo>
                      <a:pt x="421" y="4741"/>
                    </a:lnTo>
                    <a:lnTo>
                      <a:pt x="210" y="4800"/>
                    </a:lnTo>
                    <a:lnTo>
                      <a:pt x="30" y="4846"/>
                    </a:lnTo>
                    <a:lnTo>
                      <a:pt x="0" y="4815"/>
                    </a:lnTo>
                    <a:lnTo>
                      <a:pt x="0" y="4771"/>
                    </a:lnTo>
                    <a:lnTo>
                      <a:pt x="0" y="4575"/>
                    </a:lnTo>
                    <a:lnTo>
                      <a:pt x="0" y="4530"/>
                    </a:lnTo>
                    <a:lnTo>
                      <a:pt x="30" y="4500"/>
                    </a:lnTo>
                    <a:lnTo>
                      <a:pt x="285" y="4425"/>
                    </a:lnTo>
                    <a:lnTo>
                      <a:pt x="315" y="4381"/>
                    </a:lnTo>
                    <a:lnTo>
                      <a:pt x="344" y="4320"/>
                    </a:lnTo>
                    <a:lnTo>
                      <a:pt x="360" y="4201"/>
                    </a:lnTo>
                    <a:lnTo>
                      <a:pt x="405" y="3990"/>
                    </a:lnTo>
                    <a:lnTo>
                      <a:pt x="435" y="3780"/>
                    </a:lnTo>
                    <a:lnTo>
                      <a:pt x="449" y="3661"/>
                    </a:lnTo>
                    <a:lnTo>
                      <a:pt x="495" y="3420"/>
                    </a:lnTo>
                    <a:lnTo>
                      <a:pt x="524" y="3151"/>
                    </a:lnTo>
                    <a:lnTo>
                      <a:pt x="554" y="2955"/>
                    </a:lnTo>
                    <a:lnTo>
                      <a:pt x="645" y="2506"/>
                    </a:lnTo>
                    <a:lnTo>
                      <a:pt x="690" y="2280"/>
                    </a:lnTo>
                    <a:lnTo>
                      <a:pt x="765" y="2055"/>
                    </a:lnTo>
                    <a:lnTo>
                      <a:pt x="855" y="1875"/>
                    </a:lnTo>
                    <a:lnTo>
                      <a:pt x="961" y="1681"/>
                    </a:lnTo>
                    <a:lnTo>
                      <a:pt x="1064" y="1515"/>
                    </a:lnTo>
                    <a:lnTo>
                      <a:pt x="1169" y="1365"/>
                    </a:lnTo>
                    <a:lnTo>
                      <a:pt x="1424" y="1080"/>
                    </a:lnTo>
                    <a:lnTo>
                      <a:pt x="1709" y="795"/>
                    </a:lnTo>
                    <a:lnTo>
                      <a:pt x="2055" y="526"/>
                    </a:lnTo>
                    <a:lnTo>
                      <a:pt x="2445" y="330"/>
                    </a:lnTo>
                    <a:lnTo>
                      <a:pt x="2850" y="194"/>
                    </a:lnTo>
                    <a:lnTo>
                      <a:pt x="3255" y="91"/>
                    </a:lnTo>
                    <a:lnTo>
                      <a:pt x="3630" y="30"/>
                    </a:lnTo>
                    <a:lnTo>
                      <a:pt x="4335" y="0"/>
                    </a:lnTo>
                    <a:lnTo>
                      <a:pt x="4650" y="14"/>
                    </a:lnTo>
                    <a:lnTo>
                      <a:pt x="4950" y="60"/>
                    </a:lnTo>
                    <a:lnTo>
                      <a:pt x="5205" y="91"/>
                    </a:lnTo>
                    <a:lnTo>
                      <a:pt x="5445" y="166"/>
                    </a:lnTo>
                    <a:lnTo>
                      <a:pt x="5670" y="225"/>
                    </a:lnTo>
                    <a:lnTo>
                      <a:pt x="5866" y="285"/>
                    </a:lnTo>
                    <a:lnTo>
                      <a:pt x="6151" y="405"/>
                    </a:lnTo>
                    <a:lnTo>
                      <a:pt x="6645" y="690"/>
                    </a:lnTo>
                    <a:lnTo>
                      <a:pt x="6930" y="930"/>
                    </a:lnTo>
                    <a:lnTo>
                      <a:pt x="7185" y="1185"/>
                    </a:lnTo>
                    <a:lnTo>
                      <a:pt x="7411" y="1470"/>
                    </a:lnTo>
                    <a:lnTo>
                      <a:pt x="7530" y="1650"/>
                    </a:lnTo>
                    <a:lnTo>
                      <a:pt x="7680" y="1891"/>
                    </a:lnTo>
                    <a:lnTo>
                      <a:pt x="7890" y="2354"/>
                    </a:lnTo>
                    <a:lnTo>
                      <a:pt x="7981" y="2640"/>
                    </a:lnTo>
                    <a:lnTo>
                      <a:pt x="8040" y="2894"/>
                    </a:lnTo>
                    <a:lnTo>
                      <a:pt x="8085" y="3135"/>
                    </a:lnTo>
                    <a:lnTo>
                      <a:pt x="8101" y="3360"/>
                    </a:lnTo>
                    <a:lnTo>
                      <a:pt x="8131" y="3586"/>
                    </a:lnTo>
                    <a:lnTo>
                      <a:pt x="8145" y="3841"/>
                    </a:lnTo>
                    <a:lnTo>
                      <a:pt x="8190" y="4110"/>
                    </a:lnTo>
                    <a:lnTo>
                      <a:pt x="8220" y="4185"/>
                    </a:lnTo>
                    <a:lnTo>
                      <a:pt x="8265" y="4260"/>
                    </a:lnTo>
                    <a:lnTo>
                      <a:pt x="8341" y="4365"/>
                    </a:lnTo>
                    <a:lnTo>
                      <a:pt x="8505" y="4514"/>
                    </a:lnTo>
                    <a:lnTo>
                      <a:pt x="8685" y="4650"/>
                    </a:lnTo>
                    <a:lnTo>
                      <a:pt x="8926" y="4800"/>
                    </a:lnTo>
                    <a:lnTo>
                      <a:pt x="8970" y="4846"/>
                    </a:lnTo>
                    <a:lnTo>
                      <a:pt x="9001" y="4905"/>
                    </a:lnTo>
                    <a:lnTo>
                      <a:pt x="9015" y="4965"/>
                    </a:lnTo>
                    <a:lnTo>
                      <a:pt x="9001" y="5010"/>
                    </a:lnTo>
                    <a:lnTo>
                      <a:pt x="8970" y="5040"/>
                    </a:lnTo>
                    <a:lnTo>
                      <a:pt x="8730" y="4995"/>
                    </a:lnTo>
                    <a:lnTo>
                      <a:pt x="8535" y="4995"/>
                    </a:lnTo>
                    <a:lnTo>
                      <a:pt x="8341" y="5040"/>
                    </a:lnTo>
                    <a:lnTo>
                      <a:pt x="8131" y="5115"/>
                    </a:lnTo>
                    <a:lnTo>
                      <a:pt x="7921" y="5206"/>
                    </a:lnTo>
                    <a:lnTo>
                      <a:pt x="7710" y="5325"/>
                    </a:lnTo>
                    <a:lnTo>
                      <a:pt x="7500" y="5461"/>
                    </a:lnTo>
                    <a:lnTo>
                      <a:pt x="7290" y="5580"/>
                    </a:lnTo>
                    <a:lnTo>
                      <a:pt x="7065" y="5715"/>
                    </a:lnTo>
                    <a:lnTo>
                      <a:pt x="6871" y="5835"/>
                    </a:lnTo>
                    <a:lnTo>
                      <a:pt x="6660" y="5940"/>
                    </a:lnTo>
                    <a:lnTo>
                      <a:pt x="6480" y="6001"/>
                    </a:lnTo>
                    <a:lnTo>
                      <a:pt x="6345" y="6001"/>
                    </a:lnTo>
                    <a:lnTo>
                      <a:pt x="6240" y="6015"/>
                    </a:lnTo>
                    <a:lnTo>
                      <a:pt x="6135" y="5985"/>
                    </a:lnTo>
                    <a:lnTo>
                      <a:pt x="5971" y="5940"/>
                    </a:lnTo>
                    <a:lnTo>
                      <a:pt x="5775" y="5865"/>
                    </a:lnTo>
                  </a:path>
                </a:pathLst>
              </a:custGeom>
              <a:solidFill>
                <a:srgbClr val="0066FF"/>
              </a:solidFill>
              <a:ln w="0">
                <a:solidFill>
                  <a:srgbClr val="000000"/>
                </a:solidFill>
                <a:round/>
                <a:headEnd/>
                <a:tailEnd/>
              </a:ln>
            </p:spPr>
            <p:txBody>
              <a:bodyPr/>
              <a:lstStyle/>
              <a:p>
                <a:endParaRPr lang="en-US">
                  <a:solidFill>
                    <a:srgbClr val="000000"/>
                  </a:solidFill>
                </a:endParaRPr>
              </a:p>
            </p:txBody>
          </p:sp>
          <p:sp>
            <p:nvSpPr>
              <p:cNvPr id="49266" name="Line 49"/>
              <p:cNvSpPr>
                <a:spLocks noChangeShapeType="1"/>
              </p:cNvSpPr>
              <p:nvPr/>
            </p:nvSpPr>
            <p:spPr bwMode="auto">
              <a:xfrm flipH="1">
                <a:off x="7336" y="4571"/>
                <a:ext cx="555" cy="16"/>
              </a:xfrm>
              <a:prstGeom prst="line">
                <a:avLst/>
              </a:prstGeom>
              <a:noFill/>
              <a:ln w="0">
                <a:solidFill>
                  <a:srgbClr val="000000"/>
                </a:solidFill>
                <a:round/>
                <a:headEnd/>
                <a:tailEnd/>
              </a:ln>
            </p:spPr>
            <p:txBody>
              <a:bodyPr/>
              <a:lstStyle/>
              <a:p>
                <a:endParaRPr lang="en-US">
                  <a:solidFill>
                    <a:srgbClr val="000000"/>
                  </a:solidFill>
                </a:endParaRPr>
              </a:p>
            </p:txBody>
          </p:sp>
          <p:sp>
            <p:nvSpPr>
              <p:cNvPr id="49267" name="Freeform 50"/>
              <p:cNvSpPr>
                <a:spLocks/>
              </p:cNvSpPr>
              <p:nvPr/>
            </p:nvSpPr>
            <p:spPr bwMode="auto">
              <a:xfrm>
                <a:off x="2491" y="7091"/>
                <a:ext cx="421" cy="540"/>
              </a:xfrm>
              <a:custGeom>
                <a:avLst/>
                <a:gdLst>
                  <a:gd name="T0" fmla="*/ 210 w 421"/>
                  <a:gd name="T1" fmla="*/ 0 h 540"/>
                  <a:gd name="T2" fmla="*/ 315 w 421"/>
                  <a:gd name="T3" fmla="*/ 30 h 540"/>
                  <a:gd name="T4" fmla="*/ 405 w 421"/>
                  <a:gd name="T5" fmla="*/ 165 h 540"/>
                  <a:gd name="T6" fmla="*/ 421 w 421"/>
                  <a:gd name="T7" fmla="*/ 271 h 540"/>
                  <a:gd name="T8" fmla="*/ 405 w 421"/>
                  <a:gd name="T9" fmla="*/ 376 h 540"/>
                  <a:gd name="T10" fmla="*/ 315 w 421"/>
                  <a:gd name="T11" fmla="*/ 495 h 540"/>
                  <a:gd name="T12" fmla="*/ 210 w 421"/>
                  <a:gd name="T13" fmla="*/ 540 h 540"/>
                  <a:gd name="T14" fmla="*/ 89 w 421"/>
                  <a:gd name="T15" fmla="*/ 495 h 540"/>
                  <a:gd name="T16" fmla="*/ 14 w 421"/>
                  <a:gd name="T17" fmla="*/ 376 h 540"/>
                  <a:gd name="T18" fmla="*/ 0 w 421"/>
                  <a:gd name="T19" fmla="*/ 271 h 540"/>
                  <a:gd name="T20" fmla="*/ 14 w 421"/>
                  <a:gd name="T21" fmla="*/ 165 h 540"/>
                  <a:gd name="T22" fmla="*/ 89 w 421"/>
                  <a:gd name="T23" fmla="*/ 30 h 540"/>
                  <a:gd name="T24" fmla="*/ 210 w 421"/>
                  <a:gd name="T25" fmla="*/ 0 h 5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1"/>
                  <a:gd name="T40" fmla="*/ 0 h 540"/>
                  <a:gd name="T41" fmla="*/ 421 w 421"/>
                  <a:gd name="T42" fmla="*/ 540 h 5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1" h="540">
                    <a:moveTo>
                      <a:pt x="210" y="0"/>
                    </a:moveTo>
                    <a:lnTo>
                      <a:pt x="315" y="30"/>
                    </a:lnTo>
                    <a:lnTo>
                      <a:pt x="405" y="165"/>
                    </a:lnTo>
                    <a:lnTo>
                      <a:pt x="421" y="271"/>
                    </a:lnTo>
                    <a:lnTo>
                      <a:pt x="405" y="376"/>
                    </a:lnTo>
                    <a:lnTo>
                      <a:pt x="315" y="495"/>
                    </a:lnTo>
                    <a:lnTo>
                      <a:pt x="210" y="540"/>
                    </a:lnTo>
                    <a:lnTo>
                      <a:pt x="89" y="495"/>
                    </a:lnTo>
                    <a:lnTo>
                      <a:pt x="14" y="376"/>
                    </a:lnTo>
                    <a:lnTo>
                      <a:pt x="0" y="271"/>
                    </a:lnTo>
                    <a:lnTo>
                      <a:pt x="14" y="165"/>
                    </a:lnTo>
                    <a:lnTo>
                      <a:pt x="89" y="30"/>
                    </a:lnTo>
                    <a:lnTo>
                      <a:pt x="210" y="0"/>
                    </a:lnTo>
                    <a:close/>
                  </a:path>
                </a:pathLst>
              </a:custGeom>
              <a:solidFill>
                <a:srgbClr val="0066FF"/>
              </a:solidFill>
              <a:ln w="9525">
                <a:noFill/>
                <a:round/>
                <a:headEnd/>
                <a:tailEnd/>
              </a:ln>
            </p:spPr>
            <p:txBody>
              <a:bodyPr/>
              <a:lstStyle/>
              <a:p>
                <a:endParaRPr lang="en-US">
                  <a:solidFill>
                    <a:srgbClr val="000000"/>
                  </a:solidFill>
                </a:endParaRPr>
              </a:p>
            </p:txBody>
          </p:sp>
          <p:sp>
            <p:nvSpPr>
              <p:cNvPr id="49268" name="Freeform 51"/>
              <p:cNvSpPr>
                <a:spLocks/>
              </p:cNvSpPr>
              <p:nvPr/>
            </p:nvSpPr>
            <p:spPr bwMode="auto">
              <a:xfrm>
                <a:off x="2491" y="7091"/>
                <a:ext cx="421" cy="540"/>
              </a:xfrm>
              <a:custGeom>
                <a:avLst/>
                <a:gdLst>
                  <a:gd name="T0" fmla="*/ 210 w 421"/>
                  <a:gd name="T1" fmla="*/ 0 h 540"/>
                  <a:gd name="T2" fmla="*/ 315 w 421"/>
                  <a:gd name="T3" fmla="*/ 30 h 540"/>
                  <a:gd name="T4" fmla="*/ 405 w 421"/>
                  <a:gd name="T5" fmla="*/ 165 h 540"/>
                  <a:gd name="T6" fmla="*/ 421 w 421"/>
                  <a:gd name="T7" fmla="*/ 271 h 540"/>
                  <a:gd name="T8" fmla="*/ 405 w 421"/>
                  <a:gd name="T9" fmla="*/ 376 h 540"/>
                  <a:gd name="T10" fmla="*/ 315 w 421"/>
                  <a:gd name="T11" fmla="*/ 495 h 540"/>
                  <a:gd name="T12" fmla="*/ 210 w 421"/>
                  <a:gd name="T13" fmla="*/ 540 h 540"/>
                  <a:gd name="T14" fmla="*/ 89 w 421"/>
                  <a:gd name="T15" fmla="*/ 495 h 540"/>
                  <a:gd name="T16" fmla="*/ 14 w 421"/>
                  <a:gd name="T17" fmla="*/ 376 h 540"/>
                  <a:gd name="T18" fmla="*/ 0 w 421"/>
                  <a:gd name="T19" fmla="*/ 271 h 540"/>
                  <a:gd name="T20" fmla="*/ 14 w 421"/>
                  <a:gd name="T21" fmla="*/ 165 h 540"/>
                  <a:gd name="T22" fmla="*/ 89 w 421"/>
                  <a:gd name="T23" fmla="*/ 30 h 540"/>
                  <a:gd name="T24" fmla="*/ 210 w 421"/>
                  <a:gd name="T25" fmla="*/ 0 h 5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1"/>
                  <a:gd name="T40" fmla="*/ 0 h 540"/>
                  <a:gd name="T41" fmla="*/ 421 w 421"/>
                  <a:gd name="T42" fmla="*/ 540 h 5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1" h="540">
                    <a:moveTo>
                      <a:pt x="210" y="0"/>
                    </a:moveTo>
                    <a:lnTo>
                      <a:pt x="315" y="30"/>
                    </a:lnTo>
                    <a:lnTo>
                      <a:pt x="405" y="165"/>
                    </a:lnTo>
                    <a:lnTo>
                      <a:pt x="421" y="271"/>
                    </a:lnTo>
                    <a:lnTo>
                      <a:pt x="405" y="376"/>
                    </a:lnTo>
                    <a:lnTo>
                      <a:pt x="315" y="495"/>
                    </a:lnTo>
                    <a:lnTo>
                      <a:pt x="210" y="540"/>
                    </a:lnTo>
                    <a:lnTo>
                      <a:pt x="89" y="495"/>
                    </a:lnTo>
                    <a:lnTo>
                      <a:pt x="14" y="376"/>
                    </a:lnTo>
                    <a:lnTo>
                      <a:pt x="0" y="271"/>
                    </a:lnTo>
                    <a:lnTo>
                      <a:pt x="14" y="165"/>
                    </a:lnTo>
                    <a:lnTo>
                      <a:pt x="89" y="30"/>
                    </a:lnTo>
                    <a:lnTo>
                      <a:pt x="210" y="0"/>
                    </a:lnTo>
                  </a:path>
                </a:pathLst>
              </a:custGeom>
              <a:solidFill>
                <a:srgbClr val="0066FF"/>
              </a:solidFill>
              <a:ln w="0">
                <a:solidFill>
                  <a:srgbClr val="000000"/>
                </a:solidFill>
                <a:round/>
                <a:headEnd/>
                <a:tailEnd/>
              </a:ln>
            </p:spPr>
            <p:txBody>
              <a:bodyPr/>
              <a:lstStyle/>
              <a:p>
                <a:endParaRPr lang="en-US">
                  <a:solidFill>
                    <a:srgbClr val="000000"/>
                  </a:solidFill>
                </a:endParaRPr>
              </a:p>
            </p:txBody>
          </p:sp>
          <p:sp>
            <p:nvSpPr>
              <p:cNvPr id="49269" name="Freeform 52"/>
              <p:cNvSpPr>
                <a:spLocks/>
              </p:cNvSpPr>
              <p:nvPr/>
            </p:nvSpPr>
            <p:spPr bwMode="auto">
              <a:xfrm>
                <a:off x="5986" y="7601"/>
                <a:ext cx="3631" cy="990"/>
              </a:xfrm>
              <a:custGeom>
                <a:avLst/>
                <a:gdLst>
                  <a:gd name="T0" fmla="*/ 61 w 3631"/>
                  <a:gd name="T1" fmla="*/ 975 h 990"/>
                  <a:gd name="T2" fmla="*/ 180 w 3631"/>
                  <a:gd name="T3" fmla="*/ 946 h 990"/>
                  <a:gd name="T4" fmla="*/ 241 w 3631"/>
                  <a:gd name="T5" fmla="*/ 930 h 990"/>
                  <a:gd name="T6" fmla="*/ 360 w 3631"/>
                  <a:gd name="T7" fmla="*/ 900 h 990"/>
                  <a:gd name="T8" fmla="*/ 435 w 3631"/>
                  <a:gd name="T9" fmla="*/ 885 h 990"/>
                  <a:gd name="T10" fmla="*/ 526 w 3631"/>
                  <a:gd name="T11" fmla="*/ 871 h 990"/>
                  <a:gd name="T12" fmla="*/ 676 w 3631"/>
                  <a:gd name="T13" fmla="*/ 841 h 990"/>
                  <a:gd name="T14" fmla="*/ 765 w 3631"/>
                  <a:gd name="T15" fmla="*/ 825 h 990"/>
                  <a:gd name="T16" fmla="*/ 886 w 3631"/>
                  <a:gd name="T17" fmla="*/ 795 h 990"/>
                  <a:gd name="T18" fmla="*/ 990 w 3631"/>
                  <a:gd name="T19" fmla="*/ 766 h 990"/>
                  <a:gd name="T20" fmla="*/ 1080 w 3631"/>
                  <a:gd name="T21" fmla="*/ 750 h 990"/>
                  <a:gd name="T22" fmla="*/ 1200 w 3631"/>
                  <a:gd name="T23" fmla="*/ 735 h 990"/>
                  <a:gd name="T24" fmla="*/ 1321 w 3631"/>
                  <a:gd name="T25" fmla="*/ 705 h 990"/>
                  <a:gd name="T26" fmla="*/ 1440 w 3631"/>
                  <a:gd name="T27" fmla="*/ 675 h 990"/>
                  <a:gd name="T28" fmla="*/ 1590 w 3631"/>
                  <a:gd name="T29" fmla="*/ 645 h 990"/>
                  <a:gd name="T30" fmla="*/ 1756 w 3631"/>
                  <a:gd name="T31" fmla="*/ 600 h 990"/>
                  <a:gd name="T32" fmla="*/ 1890 w 3631"/>
                  <a:gd name="T33" fmla="*/ 555 h 990"/>
                  <a:gd name="T34" fmla="*/ 1995 w 3631"/>
                  <a:gd name="T35" fmla="*/ 525 h 990"/>
                  <a:gd name="T36" fmla="*/ 2116 w 3631"/>
                  <a:gd name="T37" fmla="*/ 465 h 990"/>
                  <a:gd name="T38" fmla="*/ 2340 w 3631"/>
                  <a:gd name="T39" fmla="*/ 375 h 990"/>
                  <a:gd name="T40" fmla="*/ 2551 w 3631"/>
                  <a:gd name="T41" fmla="*/ 285 h 990"/>
                  <a:gd name="T42" fmla="*/ 2686 w 3631"/>
                  <a:gd name="T43" fmla="*/ 226 h 990"/>
                  <a:gd name="T44" fmla="*/ 2745 w 3631"/>
                  <a:gd name="T45" fmla="*/ 195 h 990"/>
                  <a:gd name="T46" fmla="*/ 2880 w 3631"/>
                  <a:gd name="T47" fmla="*/ 151 h 990"/>
                  <a:gd name="T48" fmla="*/ 2955 w 3631"/>
                  <a:gd name="T49" fmla="*/ 121 h 990"/>
                  <a:gd name="T50" fmla="*/ 3016 w 3631"/>
                  <a:gd name="T51" fmla="*/ 105 h 990"/>
                  <a:gd name="T52" fmla="*/ 3091 w 3631"/>
                  <a:gd name="T53" fmla="*/ 74 h 990"/>
                  <a:gd name="T54" fmla="*/ 3150 w 3631"/>
                  <a:gd name="T55" fmla="*/ 60 h 990"/>
                  <a:gd name="T56" fmla="*/ 3226 w 3631"/>
                  <a:gd name="T57" fmla="*/ 46 h 990"/>
                  <a:gd name="T58" fmla="*/ 3315 w 3631"/>
                  <a:gd name="T59" fmla="*/ 30 h 990"/>
                  <a:gd name="T60" fmla="*/ 3406 w 3631"/>
                  <a:gd name="T61" fmla="*/ 30 h 990"/>
                  <a:gd name="T62" fmla="*/ 3481 w 3631"/>
                  <a:gd name="T63" fmla="*/ 15 h 990"/>
                  <a:gd name="T64" fmla="*/ 3631 w 3631"/>
                  <a:gd name="T65" fmla="*/ 0 h 9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31"/>
                  <a:gd name="T100" fmla="*/ 0 h 990"/>
                  <a:gd name="T101" fmla="*/ 3631 w 3631"/>
                  <a:gd name="T102" fmla="*/ 990 h 99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31" h="990">
                    <a:moveTo>
                      <a:pt x="0" y="990"/>
                    </a:moveTo>
                    <a:lnTo>
                      <a:pt x="61" y="975"/>
                    </a:lnTo>
                    <a:lnTo>
                      <a:pt x="105" y="960"/>
                    </a:lnTo>
                    <a:lnTo>
                      <a:pt x="180" y="946"/>
                    </a:lnTo>
                    <a:lnTo>
                      <a:pt x="210" y="930"/>
                    </a:lnTo>
                    <a:lnTo>
                      <a:pt x="241" y="930"/>
                    </a:lnTo>
                    <a:lnTo>
                      <a:pt x="300" y="915"/>
                    </a:lnTo>
                    <a:lnTo>
                      <a:pt x="360" y="900"/>
                    </a:lnTo>
                    <a:lnTo>
                      <a:pt x="405" y="885"/>
                    </a:lnTo>
                    <a:lnTo>
                      <a:pt x="435" y="885"/>
                    </a:lnTo>
                    <a:lnTo>
                      <a:pt x="465" y="871"/>
                    </a:lnTo>
                    <a:lnTo>
                      <a:pt x="526" y="871"/>
                    </a:lnTo>
                    <a:lnTo>
                      <a:pt x="645" y="841"/>
                    </a:lnTo>
                    <a:lnTo>
                      <a:pt x="676" y="841"/>
                    </a:lnTo>
                    <a:lnTo>
                      <a:pt x="706" y="841"/>
                    </a:lnTo>
                    <a:lnTo>
                      <a:pt x="765" y="825"/>
                    </a:lnTo>
                    <a:lnTo>
                      <a:pt x="825" y="810"/>
                    </a:lnTo>
                    <a:lnTo>
                      <a:pt x="886" y="795"/>
                    </a:lnTo>
                    <a:lnTo>
                      <a:pt x="961" y="780"/>
                    </a:lnTo>
                    <a:lnTo>
                      <a:pt x="990" y="766"/>
                    </a:lnTo>
                    <a:lnTo>
                      <a:pt x="1036" y="766"/>
                    </a:lnTo>
                    <a:lnTo>
                      <a:pt x="1080" y="750"/>
                    </a:lnTo>
                    <a:lnTo>
                      <a:pt x="1141" y="735"/>
                    </a:lnTo>
                    <a:lnTo>
                      <a:pt x="1200" y="735"/>
                    </a:lnTo>
                    <a:lnTo>
                      <a:pt x="1260" y="720"/>
                    </a:lnTo>
                    <a:lnTo>
                      <a:pt x="1321" y="705"/>
                    </a:lnTo>
                    <a:lnTo>
                      <a:pt x="1380" y="691"/>
                    </a:lnTo>
                    <a:lnTo>
                      <a:pt x="1440" y="675"/>
                    </a:lnTo>
                    <a:lnTo>
                      <a:pt x="1515" y="661"/>
                    </a:lnTo>
                    <a:lnTo>
                      <a:pt x="1590" y="645"/>
                    </a:lnTo>
                    <a:lnTo>
                      <a:pt x="1681" y="614"/>
                    </a:lnTo>
                    <a:lnTo>
                      <a:pt x="1756" y="600"/>
                    </a:lnTo>
                    <a:lnTo>
                      <a:pt x="1831" y="570"/>
                    </a:lnTo>
                    <a:lnTo>
                      <a:pt x="1890" y="555"/>
                    </a:lnTo>
                    <a:lnTo>
                      <a:pt x="1950" y="540"/>
                    </a:lnTo>
                    <a:lnTo>
                      <a:pt x="1995" y="525"/>
                    </a:lnTo>
                    <a:lnTo>
                      <a:pt x="2025" y="511"/>
                    </a:lnTo>
                    <a:lnTo>
                      <a:pt x="2116" y="465"/>
                    </a:lnTo>
                    <a:lnTo>
                      <a:pt x="2191" y="434"/>
                    </a:lnTo>
                    <a:lnTo>
                      <a:pt x="2340" y="375"/>
                    </a:lnTo>
                    <a:lnTo>
                      <a:pt x="2490" y="315"/>
                    </a:lnTo>
                    <a:lnTo>
                      <a:pt x="2551" y="285"/>
                    </a:lnTo>
                    <a:lnTo>
                      <a:pt x="2625" y="254"/>
                    </a:lnTo>
                    <a:lnTo>
                      <a:pt x="2686" y="226"/>
                    </a:lnTo>
                    <a:lnTo>
                      <a:pt x="2715" y="210"/>
                    </a:lnTo>
                    <a:lnTo>
                      <a:pt x="2745" y="195"/>
                    </a:lnTo>
                    <a:lnTo>
                      <a:pt x="2820" y="165"/>
                    </a:lnTo>
                    <a:lnTo>
                      <a:pt x="2880" y="151"/>
                    </a:lnTo>
                    <a:lnTo>
                      <a:pt x="2911" y="135"/>
                    </a:lnTo>
                    <a:lnTo>
                      <a:pt x="2955" y="121"/>
                    </a:lnTo>
                    <a:lnTo>
                      <a:pt x="2986" y="105"/>
                    </a:lnTo>
                    <a:lnTo>
                      <a:pt x="3016" y="105"/>
                    </a:lnTo>
                    <a:lnTo>
                      <a:pt x="3046" y="90"/>
                    </a:lnTo>
                    <a:lnTo>
                      <a:pt x="3091" y="74"/>
                    </a:lnTo>
                    <a:lnTo>
                      <a:pt x="3121" y="74"/>
                    </a:lnTo>
                    <a:lnTo>
                      <a:pt x="3150" y="60"/>
                    </a:lnTo>
                    <a:lnTo>
                      <a:pt x="3196" y="46"/>
                    </a:lnTo>
                    <a:lnTo>
                      <a:pt x="3226" y="46"/>
                    </a:lnTo>
                    <a:lnTo>
                      <a:pt x="3271" y="46"/>
                    </a:lnTo>
                    <a:lnTo>
                      <a:pt x="3315" y="30"/>
                    </a:lnTo>
                    <a:lnTo>
                      <a:pt x="3376" y="30"/>
                    </a:lnTo>
                    <a:lnTo>
                      <a:pt x="3406" y="30"/>
                    </a:lnTo>
                    <a:lnTo>
                      <a:pt x="3435" y="15"/>
                    </a:lnTo>
                    <a:lnTo>
                      <a:pt x="3481" y="15"/>
                    </a:lnTo>
                    <a:lnTo>
                      <a:pt x="3526" y="15"/>
                    </a:lnTo>
                    <a:lnTo>
                      <a:pt x="3631" y="0"/>
                    </a:lnTo>
                  </a:path>
                </a:pathLst>
              </a:custGeom>
              <a:solidFill>
                <a:srgbClr val="0066FF"/>
              </a:solidFill>
              <a:ln w="0">
                <a:solidFill>
                  <a:srgbClr val="FF8500"/>
                </a:solidFill>
                <a:round/>
                <a:headEnd/>
                <a:tailEnd/>
              </a:ln>
            </p:spPr>
            <p:txBody>
              <a:bodyPr/>
              <a:lstStyle/>
              <a:p>
                <a:endParaRPr lang="en-US">
                  <a:solidFill>
                    <a:srgbClr val="000000"/>
                  </a:solidFill>
                </a:endParaRPr>
              </a:p>
            </p:txBody>
          </p:sp>
          <p:sp>
            <p:nvSpPr>
              <p:cNvPr id="49270" name="Freeform 53"/>
              <p:cNvSpPr>
                <a:spLocks/>
              </p:cNvSpPr>
              <p:nvPr/>
            </p:nvSpPr>
            <p:spPr bwMode="auto">
              <a:xfrm>
                <a:off x="3915" y="3432"/>
                <a:ext cx="2701" cy="643"/>
              </a:xfrm>
              <a:custGeom>
                <a:avLst/>
                <a:gdLst>
                  <a:gd name="T0" fmla="*/ 1186 w 2701"/>
                  <a:gd name="T1" fmla="*/ 0 h 643"/>
                  <a:gd name="T2" fmla="*/ 1291 w 2701"/>
                  <a:gd name="T3" fmla="*/ 29 h 643"/>
                  <a:gd name="T4" fmla="*/ 1396 w 2701"/>
                  <a:gd name="T5" fmla="*/ 44 h 643"/>
                  <a:gd name="T6" fmla="*/ 1592 w 2701"/>
                  <a:gd name="T7" fmla="*/ 75 h 643"/>
                  <a:gd name="T8" fmla="*/ 1756 w 2701"/>
                  <a:gd name="T9" fmla="*/ 134 h 643"/>
                  <a:gd name="T10" fmla="*/ 1891 w 2701"/>
                  <a:gd name="T11" fmla="*/ 164 h 643"/>
                  <a:gd name="T12" fmla="*/ 2027 w 2701"/>
                  <a:gd name="T13" fmla="*/ 224 h 643"/>
                  <a:gd name="T14" fmla="*/ 2160 w 2701"/>
                  <a:gd name="T15" fmla="*/ 283 h 643"/>
                  <a:gd name="T16" fmla="*/ 2326 w 2701"/>
                  <a:gd name="T17" fmla="*/ 360 h 643"/>
                  <a:gd name="T18" fmla="*/ 2461 w 2701"/>
                  <a:gd name="T19" fmla="*/ 463 h 643"/>
                  <a:gd name="T20" fmla="*/ 2581 w 2701"/>
                  <a:gd name="T21" fmla="*/ 554 h 643"/>
                  <a:gd name="T22" fmla="*/ 2701 w 2701"/>
                  <a:gd name="T23" fmla="*/ 643 h 643"/>
                  <a:gd name="T24" fmla="*/ 2551 w 2701"/>
                  <a:gd name="T25" fmla="*/ 599 h 643"/>
                  <a:gd name="T26" fmla="*/ 2417 w 2701"/>
                  <a:gd name="T27" fmla="*/ 540 h 643"/>
                  <a:gd name="T28" fmla="*/ 2251 w 2701"/>
                  <a:gd name="T29" fmla="*/ 494 h 643"/>
                  <a:gd name="T30" fmla="*/ 2101 w 2701"/>
                  <a:gd name="T31" fmla="*/ 419 h 643"/>
                  <a:gd name="T32" fmla="*/ 1936 w 2701"/>
                  <a:gd name="T33" fmla="*/ 374 h 643"/>
                  <a:gd name="T34" fmla="*/ 1786 w 2701"/>
                  <a:gd name="T35" fmla="*/ 329 h 643"/>
                  <a:gd name="T36" fmla="*/ 1606 w 2701"/>
                  <a:gd name="T37" fmla="*/ 299 h 643"/>
                  <a:gd name="T38" fmla="*/ 1426 w 2701"/>
                  <a:gd name="T39" fmla="*/ 269 h 643"/>
                  <a:gd name="T40" fmla="*/ 1246 w 2701"/>
                  <a:gd name="T41" fmla="*/ 239 h 643"/>
                  <a:gd name="T42" fmla="*/ 1066 w 2701"/>
                  <a:gd name="T43" fmla="*/ 224 h 643"/>
                  <a:gd name="T44" fmla="*/ 977 w 2701"/>
                  <a:gd name="T45" fmla="*/ 224 h 643"/>
                  <a:gd name="T46" fmla="*/ 797 w 2701"/>
                  <a:gd name="T47" fmla="*/ 224 h 643"/>
                  <a:gd name="T48" fmla="*/ 706 w 2701"/>
                  <a:gd name="T49" fmla="*/ 224 h 643"/>
                  <a:gd name="T50" fmla="*/ 601 w 2701"/>
                  <a:gd name="T51" fmla="*/ 224 h 643"/>
                  <a:gd name="T52" fmla="*/ 512 w 2701"/>
                  <a:gd name="T53" fmla="*/ 224 h 643"/>
                  <a:gd name="T54" fmla="*/ 406 w 2701"/>
                  <a:gd name="T55" fmla="*/ 239 h 643"/>
                  <a:gd name="T56" fmla="*/ 301 w 2701"/>
                  <a:gd name="T57" fmla="*/ 255 h 643"/>
                  <a:gd name="T58" fmla="*/ 196 w 2701"/>
                  <a:gd name="T59" fmla="*/ 255 h 643"/>
                  <a:gd name="T60" fmla="*/ 91 w 2701"/>
                  <a:gd name="T61" fmla="*/ 269 h 643"/>
                  <a:gd name="T62" fmla="*/ 0 w 2701"/>
                  <a:gd name="T63" fmla="*/ 299 h 643"/>
                  <a:gd name="T64" fmla="*/ 257 w 2701"/>
                  <a:gd name="T65" fmla="*/ 194 h 643"/>
                  <a:gd name="T66" fmla="*/ 856 w 2701"/>
                  <a:gd name="T67" fmla="*/ 0 h 643"/>
                  <a:gd name="T68" fmla="*/ 1186 w 2701"/>
                  <a:gd name="T69" fmla="*/ 0 h 6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01"/>
                  <a:gd name="T106" fmla="*/ 0 h 643"/>
                  <a:gd name="T107" fmla="*/ 2701 w 2701"/>
                  <a:gd name="T108" fmla="*/ 643 h 6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01" h="643">
                    <a:moveTo>
                      <a:pt x="1186" y="0"/>
                    </a:moveTo>
                    <a:lnTo>
                      <a:pt x="1291" y="29"/>
                    </a:lnTo>
                    <a:lnTo>
                      <a:pt x="1396" y="44"/>
                    </a:lnTo>
                    <a:lnTo>
                      <a:pt x="1592" y="75"/>
                    </a:lnTo>
                    <a:lnTo>
                      <a:pt x="1756" y="134"/>
                    </a:lnTo>
                    <a:lnTo>
                      <a:pt x="1891" y="164"/>
                    </a:lnTo>
                    <a:lnTo>
                      <a:pt x="2027" y="224"/>
                    </a:lnTo>
                    <a:lnTo>
                      <a:pt x="2160" y="283"/>
                    </a:lnTo>
                    <a:lnTo>
                      <a:pt x="2326" y="360"/>
                    </a:lnTo>
                    <a:lnTo>
                      <a:pt x="2461" y="463"/>
                    </a:lnTo>
                    <a:lnTo>
                      <a:pt x="2581" y="554"/>
                    </a:lnTo>
                    <a:lnTo>
                      <a:pt x="2701" y="643"/>
                    </a:lnTo>
                    <a:lnTo>
                      <a:pt x="2551" y="599"/>
                    </a:lnTo>
                    <a:lnTo>
                      <a:pt x="2417" y="540"/>
                    </a:lnTo>
                    <a:lnTo>
                      <a:pt x="2251" y="494"/>
                    </a:lnTo>
                    <a:lnTo>
                      <a:pt x="2101" y="419"/>
                    </a:lnTo>
                    <a:lnTo>
                      <a:pt x="1936" y="374"/>
                    </a:lnTo>
                    <a:lnTo>
                      <a:pt x="1786" y="329"/>
                    </a:lnTo>
                    <a:lnTo>
                      <a:pt x="1606" y="299"/>
                    </a:lnTo>
                    <a:lnTo>
                      <a:pt x="1426" y="269"/>
                    </a:lnTo>
                    <a:lnTo>
                      <a:pt x="1246" y="239"/>
                    </a:lnTo>
                    <a:lnTo>
                      <a:pt x="1066" y="224"/>
                    </a:lnTo>
                    <a:lnTo>
                      <a:pt x="977" y="224"/>
                    </a:lnTo>
                    <a:lnTo>
                      <a:pt x="797" y="224"/>
                    </a:lnTo>
                    <a:lnTo>
                      <a:pt x="706" y="224"/>
                    </a:lnTo>
                    <a:lnTo>
                      <a:pt x="601" y="224"/>
                    </a:lnTo>
                    <a:lnTo>
                      <a:pt x="512" y="224"/>
                    </a:lnTo>
                    <a:lnTo>
                      <a:pt x="406" y="239"/>
                    </a:lnTo>
                    <a:lnTo>
                      <a:pt x="301" y="255"/>
                    </a:lnTo>
                    <a:lnTo>
                      <a:pt x="196" y="255"/>
                    </a:lnTo>
                    <a:lnTo>
                      <a:pt x="91" y="269"/>
                    </a:lnTo>
                    <a:lnTo>
                      <a:pt x="0" y="299"/>
                    </a:lnTo>
                    <a:lnTo>
                      <a:pt x="257" y="194"/>
                    </a:lnTo>
                    <a:lnTo>
                      <a:pt x="856" y="0"/>
                    </a:lnTo>
                    <a:lnTo>
                      <a:pt x="1186" y="0"/>
                    </a:lnTo>
                    <a:close/>
                  </a:path>
                </a:pathLst>
              </a:custGeom>
              <a:solidFill>
                <a:srgbClr val="0066FF"/>
              </a:solidFill>
              <a:ln w="9525">
                <a:noFill/>
                <a:round/>
                <a:headEnd/>
                <a:tailEnd/>
              </a:ln>
            </p:spPr>
            <p:txBody>
              <a:bodyPr/>
              <a:lstStyle/>
              <a:p>
                <a:endParaRPr lang="en-US">
                  <a:solidFill>
                    <a:srgbClr val="000000"/>
                  </a:solidFill>
                </a:endParaRPr>
              </a:p>
            </p:txBody>
          </p:sp>
          <p:sp>
            <p:nvSpPr>
              <p:cNvPr id="49271" name="Freeform 54"/>
              <p:cNvSpPr>
                <a:spLocks/>
              </p:cNvSpPr>
              <p:nvPr/>
            </p:nvSpPr>
            <p:spPr bwMode="auto">
              <a:xfrm>
                <a:off x="3915" y="3432"/>
                <a:ext cx="2701" cy="643"/>
              </a:xfrm>
              <a:custGeom>
                <a:avLst/>
                <a:gdLst>
                  <a:gd name="T0" fmla="*/ 1186 w 2701"/>
                  <a:gd name="T1" fmla="*/ 0 h 643"/>
                  <a:gd name="T2" fmla="*/ 1291 w 2701"/>
                  <a:gd name="T3" fmla="*/ 29 h 643"/>
                  <a:gd name="T4" fmla="*/ 1396 w 2701"/>
                  <a:gd name="T5" fmla="*/ 44 h 643"/>
                  <a:gd name="T6" fmla="*/ 1592 w 2701"/>
                  <a:gd name="T7" fmla="*/ 75 h 643"/>
                  <a:gd name="T8" fmla="*/ 1756 w 2701"/>
                  <a:gd name="T9" fmla="*/ 134 h 643"/>
                  <a:gd name="T10" fmla="*/ 1891 w 2701"/>
                  <a:gd name="T11" fmla="*/ 164 h 643"/>
                  <a:gd name="T12" fmla="*/ 2027 w 2701"/>
                  <a:gd name="T13" fmla="*/ 224 h 643"/>
                  <a:gd name="T14" fmla="*/ 2160 w 2701"/>
                  <a:gd name="T15" fmla="*/ 283 h 643"/>
                  <a:gd name="T16" fmla="*/ 2326 w 2701"/>
                  <a:gd name="T17" fmla="*/ 360 h 643"/>
                  <a:gd name="T18" fmla="*/ 2461 w 2701"/>
                  <a:gd name="T19" fmla="*/ 463 h 643"/>
                  <a:gd name="T20" fmla="*/ 2581 w 2701"/>
                  <a:gd name="T21" fmla="*/ 554 h 643"/>
                  <a:gd name="T22" fmla="*/ 2701 w 2701"/>
                  <a:gd name="T23" fmla="*/ 643 h 643"/>
                  <a:gd name="T24" fmla="*/ 2551 w 2701"/>
                  <a:gd name="T25" fmla="*/ 599 h 643"/>
                  <a:gd name="T26" fmla="*/ 2417 w 2701"/>
                  <a:gd name="T27" fmla="*/ 540 h 643"/>
                  <a:gd name="T28" fmla="*/ 2251 w 2701"/>
                  <a:gd name="T29" fmla="*/ 494 h 643"/>
                  <a:gd name="T30" fmla="*/ 2101 w 2701"/>
                  <a:gd name="T31" fmla="*/ 419 h 643"/>
                  <a:gd name="T32" fmla="*/ 1936 w 2701"/>
                  <a:gd name="T33" fmla="*/ 374 h 643"/>
                  <a:gd name="T34" fmla="*/ 1786 w 2701"/>
                  <a:gd name="T35" fmla="*/ 329 h 643"/>
                  <a:gd name="T36" fmla="*/ 1606 w 2701"/>
                  <a:gd name="T37" fmla="*/ 299 h 643"/>
                  <a:gd name="T38" fmla="*/ 1426 w 2701"/>
                  <a:gd name="T39" fmla="*/ 269 h 643"/>
                  <a:gd name="T40" fmla="*/ 1246 w 2701"/>
                  <a:gd name="T41" fmla="*/ 239 h 643"/>
                  <a:gd name="T42" fmla="*/ 1066 w 2701"/>
                  <a:gd name="T43" fmla="*/ 224 h 643"/>
                  <a:gd name="T44" fmla="*/ 977 w 2701"/>
                  <a:gd name="T45" fmla="*/ 224 h 643"/>
                  <a:gd name="T46" fmla="*/ 797 w 2701"/>
                  <a:gd name="T47" fmla="*/ 224 h 643"/>
                  <a:gd name="T48" fmla="*/ 706 w 2701"/>
                  <a:gd name="T49" fmla="*/ 224 h 643"/>
                  <a:gd name="T50" fmla="*/ 601 w 2701"/>
                  <a:gd name="T51" fmla="*/ 224 h 643"/>
                  <a:gd name="T52" fmla="*/ 512 w 2701"/>
                  <a:gd name="T53" fmla="*/ 224 h 643"/>
                  <a:gd name="T54" fmla="*/ 406 w 2701"/>
                  <a:gd name="T55" fmla="*/ 239 h 643"/>
                  <a:gd name="T56" fmla="*/ 301 w 2701"/>
                  <a:gd name="T57" fmla="*/ 255 h 643"/>
                  <a:gd name="T58" fmla="*/ 196 w 2701"/>
                  <a:gd name="T59" fmla="*/ 255 h 643"/>
                  <a:gd name="T60" fmla="*/ 91 w 2701"/>
                  <a:gd name="T61" fmla="*/ 269 h 643"/>
                  <a:gd name="T62" fmla="*/ 0 w 2701"/>
                  <a:gd name="T63" fmla="*/ 299 h 643"/>
                  <a:gd name="T64" fmla="*/ 257 w 2701"/>
                  <a:gd name="T65" fmla="*/ 194 h 643"/>
                  <a:gd name="T66" fmla="*/ 856 w 2701"/>
                  <a:gd name="T67" fmla="*/ 0 h 643"/>
                  <a:gd name="T68" fmla="*/ 1186 w 2701"/>
                  <a:gd name="T69" fmla="*/ 0 h 6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01"/>
                  <a:gd name="T106" fmla="*/ 0 h 643"/>
                  <a:gd name="T107" fmla="*/ 2701 w 2701"/>
                  <a:gd name="T108" fmla="*/ 643 h 6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01" h="643">
                    <a:moveTo>
                      <a:pt x="1186" y="0"/>
                    </a:moveTo>
                    <a:lnTo>
                      <a:pt x="1291" y="29"/>
                    </a:lnTo>
                    <a:lnTo>
                      <a:pt x="1396" y="44"/>
                    </a:lnTo>
                    <a:lnTo>
                      <a:pt x="1592" y="75"/>
                    </a:lnTo>
                    <a:lnTo>
                      <a:pt x="1756" y="134"/>
                    </a:lnTo>
                    <a:lnTo>
                      <a:pt x="1891" y="164"/>
                    </a:lnTo>
                    <a:lnTo>
                      <a:pt x="2027" y="224"/>
                    </a:lnTo>
                    <a:lnTo>
                      <a:pt x="2160" y="283"/>
                    </a:lnTo>
                    <a:lnTo>
                      <a:pt x="2326" y="360"/>
                    </a:lnTo>
                    <a:lnTo>
                      <a:pt x="2461" y="463"/>
                    </a:lnTo>
                    <a:lnTo>
                      <a:pt x="2581" y="554"/>
                    </a:lnTo>
                    <a:lnTo>
                      <a:pt x="2701" y="643"/>
                    </a:lnTo>
                    <a:lnTo>
                      <a:pt x="2551" y="599"/>
                    </a:lnTo>
                    <a:lnTo>
                      <a:pt x="2417" y="540"/>
                    </a:lnTo>
                    <a:lnTo>
                      <a:pt x="2251" y="494"/>
                    </a:lnTo>
                    <a:lnTo>
                      <a:pt x="2101" y="419"/>
                    </a:lnTo>
                    <a:lnTo>
                      <a:pt x="1936" y="374"/>
                    </a:lnTo>
                    <a:lnTo>
                      <a:pt x="1786" y="329"/>
                    </a:lnTo>
                    <a:lnTo>
                      <a:pt x="1606" y="299"/>
                    </a:lnTo>
                    <a:lnTo>
                      <a:pt x="1426" y="269"/>
                    </a:lnTo>
                    <a:lnTo>
                      <a:pt x="1246" y="239"/>
                    </a:lnTo>
                    <a:lnTo>
                      <a:pt x="1066" y="224"/>
                    </a:lnTo>
                    <a:lnTo>
                      <a:pt x="977" y="224"/>
                    </a:lnTo>
                    <a:lnTo>
                      <a:pt x="797" y="224"/>
                    </a:lnTo>
                    <a:lnTo>
                      <a:pt x="706" y="224"/>
                    </a:lnTo>
                    <a:lnTo>
                      <a:pt x="601" y="224"/>
                    </a:lnTo>
                    <a:lnTo>
                      <a:pt x="512" y="224"/>
                    </a:lnTo>
                    <a:lnTo>
                      <a:pt x="406" y="239"/>
                    </a:lnTo>
                    <a:lnTo>
                      <a:pt x="301" y="255"/>
                    </a:lnTo>
                    <a:lnTo>
                      <a:pt x="196" y="255"/>
                    </a:lnTo>
                    <a:lnTo>
                      <a:pt x="91" y="269"/>
                    </a:lnTo>
                    <a:lnTo>
                      <a:pt x="0" y="299"/>
                    </a:lnTo>
                    <a:lnTo>
                      <a:pt x="257" y="194"/>
                    </a:lnTo>
                    <a:lnTo>
                      <a:pt x="856" y="0"/>
                    </a:lnTo>
                    <a:lnTo>
                      <a:pt x="1186" y="0"/>
                    </a:lnTo>
                  </a:path>
                </a:pathLst>
              </a:custGeom>
              <a:solidFill>
                <a:srgbClr val="0066FF"/>
              </a:solidFill>
              <a:ln w="0">
                <a:solidFill>
                  <a:srgbClr val="FFFFFF"/>
                </a:solidFill>
                <a:round/>
                <a:headEnd/>
                <a:tailEnd/>
              </a:ln>
            </p:spPr>
            <p:txBody>
              <a:bodyPr/>
              <a:lstStyle/>
              <a:p>
                <a:endParaRPr lang="en-US">
                  <a:solidFill>
                    <a:srgbClr val="000000"/>
                  </a:solidFill>
                </a:endParaRPr>
              </a:p>
            </p:txBody>
          </p:sp>
          <p:sp>
            <p:nvSpPr>
              <p:cNvPr id="49272" name="Freeform 55"/>
              <p:cNvSpPr>
                <a:spLocks/>
              </p:cNvSpPr>
              <p:nvPr/>
            </p:nvSpPr>
            <p:spPr bwMode="auto">
              <a:xfrm>
                <a:off x="5086" y="3371"/>
                <a:ext cx="2160" cy="1020"/>
              </a:xfrm>
              <a:custGeom>
                <a:avLst/>
                <a:gdLst>
                  <a:gd name="T0" fmla="*/ 2160 w 2160"/>
                  <a:gd name="T1" fmla="*/ 1020 h 1020"/>
                  <a:gd name="T2" fmla="*/ 2100 w 2160"/>
                  <a:gd name="T3" fmla="*/ 945 h 1020"/>
                  <a:gd name="T4" fmla="*/ 2041 w 2160"/>
                  <a:gd name="T5" fmla="*/ 900 h 1020"/>
                  <a:gd name="T6" fmla="*/ 2010 w 2160"/>
                  <a:gd name="T7" fmla="*/ 856 h 1020"/>
                  <a:gd name="T8" fmla="*/ 1966 w 2160"/>
                  <a:gd name="T9" fmla="*/ 825 h 1020"/>
                  <a:gd name="T10" fmla="*/ 1936 w 2160"/>
                  <a:gd name="T11" fmla="*/ 795 h 1020"/>
                  <a:gd name="T12" fmla="*/ 1905 w 2160"/>
                  <a:gd name="T13" fmla="*/ 765 h 1020"/>
                  <a:gd name="T14" fmla="*/ 1861 w 2160"/>
                  <a:gd name="T15" fmla="*/ 735 h 1020"/>
                  <a:gd name="T16" fmla="*/ 1830 w 2160"/>
                  <a:gd name="T17" fmla="*/ 704 h 1020"/>
                  <a:gd name="T18" fmla="*/ 1800 w 2160"/>
                  <a:gd name="T19" fmla="*/ 676 h 1020"/>
                  <a:gd name="T20" fmla="*/ 1756 w 2160"/>
                  <a:gd name="T21" fmla="*/ 660 h 1020"/>
                  <a:gd name="T22" fmla="*/ 1725 w 2160"/>
                  <a:gd name="T23" fmla="*/ 630 h 1020"/>
                  <a:gd name="T24" fmla="*/ 1695 w 2160"/>
                  <a:gd name="T25" fmla="*/ 601 h 1020"/>
                  <a:gd name="T26" fmla="*/ 1650 w 2160"/>
                  <a:gd name="T27" fmla="*/ 585 h 1020"/>
                  <a:gd name="T28" fmla="*/ 1620 w 2160"/>
                  <a:gd name="T29" fmla="*/ 555 h 1020"/>
                  <a:gd name="T30" fmla="*/ 1545 w 2160"/>
                  <a:gd name="T31" fmla="*/ 524 h 1020"/>
                  <a:gd name="T32" fmla="*/ 1470 w 2160"/>
                  <a:gd name="T33" fmla="*/ 480 h 1020"/>
                  <a:gd name="T34" fmla="*/ 1380 w 2160"/>
                  <a:gd name="T35" fmla="*/ 435 h 1020"/>
                  <a:gd name="T36" fmla="*/ 1305 w 2160"/>
                  <a:gd name="T37" fmla="*/ 390 h 1020"/>
                  <a:gd name="T38" fmla="*/ 1230 w 2160"/>
                  <a:gd name="T39" fmla="*/ 344 h 1020"/>
                  <a:gd name="T40" fmla="*/ 1141 w 2160"/>
                  <a:gd name="T41" fmla="*/ 316 h 1020"/>
                  <a:gd name="T42" fmla="*/ 1066 w 2160"/>
                  <a:gd name="T43" fmla="*/ 285 h 1020"/>
                  <a:gd name="T44" fmla="*/ 1020 w 2160"/>
                  <a:gd name="T45" fmla="*/ 270 h 1020"/>
                  <a:gd name="T46" fmla="*/ 989 w 2160"/>
                  <a:gd name="T47" fmla="*/ 241 h 1020"/>
                  <a:gd name="T48" fmla="*/ 900 w 2160"/>
                  <a:gd name="T49" fmla="*/ 210 h 1020"/>
                  <a:gd name="T50" fmla="*/ 856 w 2160"/>
                  <a:gd name="T51" fmla="*/ 195 h 1020"/>
                  <a:gd name="T52" fmla="*/ 825 w 2160"/>
                  <a:gd name="T53" fmla="*/ 180 h 1020"/>
                  <a:gd name="T54" fmla="*/ 781 w 2160"/>
                  <a:gd name="T55" fmla="*/ 180 h 1020"/>
                  <a:gd name="T56" fmla="*/ 735 w 2160"/>
                  <a:gd name="T57" fmla="*/ 164 h 1020"/>
                  <a:gd name="T58" fmla="*/ 660 w 2160"/>
                  <a:gd name="T59" fmla="*/ 136 h 1020"/>
                  <a:gd name="T60" fmla="*/ 585 w 2160"/>
                  <a:gd name="T61" fmla="*/ 120 h 1020"/>
                  <a:gd name="T62" fmla="*/ 510 w 2160"/>
                  <a:gd name="T63" fmla="*/ 90 h 1020"/>
                  <a:gd name="T64" fmla="*/ 480 w 2160"/>
                  <a:gd name="T65" fmla="*/ 90 h 1020"/>
                  <a:gd name="T66" fmla="*/ 449 w 2160"/>
                  <a:gd name="T67" fmla="*/ 75 h 1020"/>
                  <a:gd name="T68" fmla="*/ 405 w 2160"/>
                  <a:gd name="T69" fmla="*/ 75 h 1020"/>
                  <a:gd name="T70" fmla="*/ 375 w 2160"/>
                  <a:gd name="T71" fmla="*/ 61 h 1020"/>
                  <a:gd name="T72" fmla="*/ 316 w 2160"/>
                  <a:gd name="T73" fmla="*/ 45 h 1020"/>
                  <a:gd name="T74" fmla="*/ 255 w 2160"/>
                  <a:gd name="T75" fmla="*/ 45 h 1020"/>
                  <a:gd name="T76" fmla="*/ 180 w 2160"/>
                  <a:gd name="T77" fmla="*/ 30 h 1020"/>
                  <a:gd name="T78" fmla="*/ 150 w 2160"/>
                  <a:gd name="T79" fmla="*/ 15 h 1020"/>
                  <a:gd name="T80" fmla="*/ 105 w 2160"/>
                  <a:gd name="T81" fmla="*/ 15 h 1020"/>
                  <a:gd name="T82" fmla="*/ 0 w 2160"/>
                  <a:gd name="T83" fmla="*/ 0 h 10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60"/>
                  <a:gd name="T127" fmla="*/ 0 h 1020"/>
                  <a:gd name="T128" fmla="*/ 2160 w 2160"/>
                  <a:gd name="T129" fmla="*/ 1020 h 10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60" h="1020">
                    <a:moveTo>
                      <a:pt x="2160" y="1020"/>
                    </a:moveTo>
                    <a:lnTo>
                      <a:pt x="2100" y="945"/>
                    </a:lnTo>
                    <a:lnTo>
                      <a:pt x="2041" y="900"/>
                    </a:lnTo>
                    <a:lnTo>
                      <a:pt x="2010" y="856"/>
                    </a:lnTo>
                    <a:lnTo>
                      <a:pt x="1966" y="825"/>
                    </a:lnTo>
                    <a:lnTo>
                      <a:pt x="1936" y="795"/>
                    </a:lnTo>
                    <a:lnTo>
                      <a:pt x="1905" y="765"/>
                    </a:lnTo>
                    <a:lnTo>
                      <a:pt x="1861" y="735"/>
                    </a:lnTo>
                    <a:lnTo>
                      <a:pt x="1830" y="704"/>
                    </a:lnTo>
                    <a:lnTo>
                      <a:pt x="1800" y="676"/>
                    </a:lnTo>
                    <a:lnTo>
                      <a:pt x="1756" y="660"/>
                    </a:lnTo>
                    <a:lnTo>
                      <a:pt x="1725" y="630"/>
                    </a:lnTo>
                    <a:lnTo>
                      <a:pt x="1695" y="601"/>
                    </a:lnTo>
                    <a:lnTo>
                      <a:pt x="1650" y="585"/>
                    </a:lnTo>
                    <a:lnTo>
                      <a:pt x="1620" y="555"/>
                    </a:lnTo>
                    <a:lnTo>
                      <a:pt x="1545" y="524"/>
                    </a:lnTo>
                    <a:lnTo>
                      <a:pt x="1470" y="480"/>
                    </a:lnTo>
                    <a:lnTo>
                      <a:pt x="1380" y="435"/>
                    </a:lnTo>
                    <a:lnTo>
                      <a:pt x="1305" y="390"/>
                    </a:lnTo>
                    <a:lnTo>
                      <a:pt x="1230" y="344"/>
                    </a:lnTo>
                    <a:lnTo>
                      <a:pt x="1141" y="316"/>
                    </a:lnTo>
                    <a:lnTo>
                      <a:pt x="1066" y="285"/>
                    </a:lnTo>
                    <a:lnTo>
                      <a:pt x="1020" y="270"/>
                    </a:lnTo>
                    <a:lnTo>
                      <a:pt x="989" y="241"/>
                    </a:lnTo>
                    <a:lnTo>
                      <a:pt x="900" y="210"/>
                    </a:lnTo>
                    <a:lnTo>
                      <a:pt x="856" y="195"/>
                    </a:lnTo>
                    <a:lnTo>
                      <a:pt x="825" y="180"/>
                    </a:lnTo>
                    <a:lnTo>
                      <a:pt x="781" y="180"/>
                    </a:lnTo>
                    <a:lnTo>
                      <a:pt x="735" y="164"/>
                    </a:lnTo>
                    <a:lnTo>
                      <a:pt x="660" y="136"/>
                    </a:lnTo>
                    <a:lnTo>
                      <a:pt x="585" y="120"/>
                    </a:lnTo>
                    <a:lnTo>
                      <a:pt x="510" y="90"/>
                    </a:lnTo>
                    <a:lnTo>
                      <a:pt x="480" y="90"/>
                    </a:lnTo>
                    <a:lnTo>
                      <a:pt x="449" y="75"/>
                    </a:lnTo>
                    <a:lnTo>
                      <a:pt x="405" y="75"/>
                    </a:lnTo>
                    <a:lnTo>
                      <a:pt x="375" y="61"/>
                    </a:lnTo>
                    <a:lnTo>
                      <a:pt x="316" y="45"/>
                    </a:lnTo>
                    <a:lnTo>
                      <a:pt x="255" y="45"/>
                    </a:lnTo>
                    <a:lnTo>
                      <a:pt x="180" y="30"/>
                    </a:lnTo>
                    <a:lnTo>
                      <a:pt x="150" y="15"/>
                    </a:lnTo>
                    <a:lnTo>
                      <a:pt x="105" y="15"/>
                    </a:lnTo>
                    <a:lnTo>
                      <a:pt x="0" y="0"/>
                    </a:lnTo>
                  </a:path>
                </a:pathLst>
              </a:custGeom>
              <a:solidFill>
                <a:srgbClr val="0066FF"/>
              </a:solidFill>
              <a:ln w="0">
                <a:solidFill>
                  <a:srgbClr val="FF8500"/>
                </a:solidFill>
                <a:round/>
                <a:headEnd/>
                <a:tailEnd/>
              </a:ln>
            </p:spPr>
            <p:txBody>
              <a:bodyPr/>
              <a:lstStyle/>
              <a:p>
                <a:endParaRPr lang="en-US">
                  <a:solidFill>
                    <a:srgbClr val="000000"/>
                  </a:solidFill>
                </a:endParaRPr>
              </a:p>
            </p:txBody>
          </p:sp>
          <p:sp>
            <p:nvSpPr>
              <p:cNvPr id="49273" name="Freeform 56"/>
              <p:cNvSpPr>
                <a:spLocks/>
              </p:cNvSpPr>
              <p:nvPr/>
            </p:nvSpPr>
            <p:spPr bwMode="auto">
              <a:xfrm>
                <a:off x="5881" y="3416"/>
                <a:ext cx="1485" cy="765"/>
              </a:xfrm>
              <a:custGeom>
                <a:avLst/>
                <a:gdLst>
                  <a:gd name="T0" fmla="*/ 1485 w 1485"/>
                  <a:gd name="T1" fmla="*/ 765 h 765"/>
                  <a:gd name="T2" fmla="*/ 1396 w 1485"/>
                  <a:gd name="T3" fmla="*/ 675 h 765"/>
                  <a:gd name="T4" fmla="*/ 1275 w 1485"/>
                  <a:gd name="T5" fmla="*/ 556 h 765"/>
                  <a:gd name="T6" fmla="*/ 1171 w 1485"/>
                  <a:gd name="T7" fmla="*/ 451 h 765"/>
                  <a:gd name="T8" fmla="*/ 1080 w 1485"/>
                  <a:gd name="T9" fmla="*/ 376 h 765"/>
                  <a:gd name="T10" fmla="*/ 975 w 1485"/>
                  <a:gd name="T11" fmla="*/ 299 h 765"/>
                  <a:gd name="T12" fmla="*/ 840 w 1485"/>
                  <a:gd name="T13" fmla="*/ 240 h 765"/>
                  <a:gd name="T14" fmla="*/ 750 w 1485"/>
                  <a:gd name="T15" fmla="*/ 210 h 765"/>
                  <a:gd name="T16" fmla="*/ 631 w 1485"/>
                  <a:gd name="T17" fmla="*/ 165 h 765"/>
                  <a:gd name="T18" fmla="*/ 510 w 1485"/>
                  <a:gd name="T19" fmla="*/ 119 h 765"/>
                  <a:gd name="T20" fmla="*/ 360 w 1485"/>
                  <a:gd name="T21" fmla="*/ 75 h 765"/>
                  <a:gd name="T22" fmla="*/ 194 w 1485"/>
                  <a:gd name="T23" fmla="*/ 45 h 765"/>
                  <a:gd name="T24" fmla="*/ 105 w 1485"/>
                  <a:gd name="T25" fmla="*/ 16 h 765"/>
                  <a:gd name="T26" fmla="*/ 0 w 1485"/>
                  <a:gd name="T27" fmla="*/ 0 h 765"/>
                  <a:gd name="T28" fmla="*/ 120 w 1485"/>
                  <a:gd name="T29" fmla="*/ 45 h 765"/>
                  <a:gd name="T30" fmla="*/ 225 w 1485"/>
                  <a:gd name="T31" fmla="*/ 91 h 765"/>
                  <a:gd name="T32" fmla="*/ 330 w 1485"/>
                  <a:gd name="T33" fmla="*/ 119 h 765"/>
                  <a:gd name="T34" fmla="*/ 435 w 1485"/>
                  <a:gd name="T35" fmla="*/ 165 h 765"/>
                  <a:gd name="T36" fmla="*/ 526 w 1485"/>
                  <a:gd name="T37" fmla="*/ 210 h 765"/>
                  <a:gd name="T38" fmla="*/ 615 w 1485"/>
                  <a:gd name="T39" fmla="*/ 240 h 765"/>
                  <a:gd name="T40" fmla="*/ 720 w 1485"/>
                  <a:gd name="T41" fmla="*/ 285 h 765"/>
                  <a:gd name="T42" fmla="*/ 811 w 1485"/>
                  <a:gd name="T43" fmla="*/ 345 h 765"/>
                  <a:gd name="T44" fmla="*/ 975 w 1485"/>
                  <a:gd name="T45" fmla="*/ 435 h 765"/>
                  <a:gd name="T46" fmla="*/ 1155 w 1485"/>
                  <a:gd name="T47" fmla="*/ 540 h 765"/>
                  <a:gd name="T48" fmla="*/ 1321 w 1485"/>
                  <a:gd name="T49" fmla="*/ 659 h 765"/>
                  <a:gd name="T50" fmla="*/ 1485 w 1485"/>
                  <a:gd name="T51" fmla="*/ 765 h 7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5"/>
                  <a:gd name="T79" fmla="*/ 0 h 765"/>
                  <a:gd name="T80" fmla="*/ 1485 w 1485"/>
                  <a:gd name="T81" fmla="*/ 765 h 7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5" h="765">
                    <a:moveTo>
                      <a:pt x="1485" y="765"/>
                    </a:moveTo>
                    <a:lnTo>
                      <a:pt x="1396" y="675"/>
                    </a:lnTo>
                    <a:lnTo>
                      <a:pt x="1275" y="556"/>
                    </a:lnTo>
                    <a:lnTo>
                      <a:pt x="1171" y="451"/>
                    </a:lnTo>
                    <a:lnTo>
                      <a:pt x="1080" y="376"/>
                    </a:lnTo>
                    <a:lnTo>
                      <a:pt x="975" y="299"/>
                    </a:lnTo>
                    <a:lnTo>
                      <a:pt x="840" y="240"/>
                    </a:lnTo>
                    <a:lnTo>
                      <a:pt x="750" y="210"/>
                    </a:lnTo>
                    <a:lnTo>
                      <a:pt x="631" y="165"/>
                    </a:lnTo>
                    <a:lnTo>
                      <a:pt x="510" y="119"/>
                    </a:lnTo>
                    <a:lnTo>
                      <a:pt x="360" y="75"/>
                    </a:lnTo>
                    <a:lnTo>
                      <a:pt x="194" y="45"/>
                    </a:lnTo>
                    <a:lnTo>
                      <a:pt x="105" y="16"/>
                    </a:lnTo>
                    <a:lnTo>
                      <a:pt x="0" y="0"/>
                    </a:lnTo>
                    <a:lnTo>
                      <a:pt x="120" y="45"/>
                    </a:lnTo>
                    <a:lnTo>
                      <a:pt x="225" y="91"/>
                    </a:lnTo>
                    <a:lnTo>
                      <a:pt x="330" y="119"/>
                    </a:lnTo>
                    <a:lnTo>
                      <a:pt x="435" y="165"/>
                    </a:lnTo>
                    <a:lnTo>
                      <a:pt x="526" y="210"/>
                    </a:lnTo>
                    <a:lnTo>
                      <a:pt x="615" y="240"/>
                    </a:lnTo>
                    <a:lnTo>
                      <a:pt x="720" y="285"/>
                    </a:lnTo>
                    <a:lnTo>
                      <a:pt x="811" y="345"/>
                    </a:lnTo>
                    <a:lnTo>
                      <a:pt x="975" y="435"/>
                    </a:lnTo>
                    <a:lnTo>
                      <a:pt x="1155" y="540"/>
                    </a:lnTo>
                    <a:lnTo>
                      <a:pt x="1321" y="659"/>
                    </a:lnTo>
                    <a:lnTo>
                      <a:pt x="1485" y="765"/>
                    </a:lnTo>
                    <a:close/>
                  </a:path>
                </a:pathLst>
              </a:custGeom>
              <a:solidFill>
                <a:srgbClr val="0066FF"/>
              </a:solidFill>
              <a:ln w="9525">
                <a:noFill/>
                <a:round/>
                <a:headEnd/>
                <a:tailEnd/>
              </a:ln>
            </p:spPr>
            <p:txBody>
              <a:bodyPr/>
              <a:lstStyle/>
              <a:p>
                <a:endParaRPr lang="en-US">
                  <a:solidFill>
                    <a:srgbClr val="000000"/>
                  </a:solidFill>
                </a:endParaRPr>
              </a:p>
            </p:txBody>
          </p:sp>
          <p:sp>
            <p:nvSpPr>
              <p:cNvPr id="49274" name="Freeform 57"/>
              <p:cNvSpPr>
                <a:spLocks/>
              </p:cNvSpPr>
              <p:nvPr/>
            </p:nvSpPr>
            <p:spPr bwMode="auto">
              <a:xfrm>
                <a:off x="5881" y="3416"/>
                <a:ext cx="1485" cy="765"/>
              </a:xfrm>
              <a:custGeom>
                <a:avLst/>
                <a:gdLst>
                  <a:gd name="T0" fmla="*/ 1485 w 1485"/>
                  <a:gd name="T1" fmla="*/ 765 h 765"/>
                  <a:gd name="T2" fmla="*/ 1396 w 1485"/>
                  <a:gd name="T3" fmla="*/ 675 h 765"/>
                  <a:gd name="T4" fmla="*/ 1275 w 1485"/>
                  <a:gd name="T5" fmla="*/ 556 h 765"/>
                  <a:gd name="T6" fmla="*/ 1171 w 1485"/>
                  <a:gd name="T7" fmla="*/ 451 h 765"/>
                  <a:gd name="T8" fmla="*/ 1080 w 1485"/>
                  <a:gd name="T9" fmla="*/ 376 h 765"/>
                  <a:gd name="T10" fmla="*/ 975 w 1485"/>
                  <a:gd name="T11" fmla="*/ 299 h 765"/>
                  <a:gd name="T12" fmla="*/ 840 w 1485"/>
                  <a:gd name="T13" fmla="*/ 240 h 765"/>
                  <a:gd name="T14" fmla="*/ 750 w 1485"/>
                  <a:gd name="T15" fmla="*/ 210 h 765"/>
                  <a:gd name="T16" fmla="*/ 631 w 1485"/>
                  <a:gd name="T17" fmla="*/ 165 h 765"/>
                  <a:gd name="T18" fmla="*/ 510 w 1485"/>
                  <a:gd name="T19" fmla="*/ 119 h 765"/>
                  <a:gd name="T20" fmla="*/ 360 w 1485"/>
                  <a:gd name="T21" fmla="*/ 75 h 765"/>
                  <a:gd name="T22" fmla="*/ 194 w 1485"/>
                  <a:gd name="T23" fmla="*/ 45 h 765"/>
                  <a:gd name="T24" fmla="*/ 105 w 1485"/>
                  <a:gd name="T25" fmla="*/ 16 h 765"/>
                  <a:gd name="T26" fmla="*/ 0 w 1485"/>
                  <a:gd name="T27" fmla="*/ 0 h 765"/>
                  <a:gd name="T28" fmla="*/ 120 w 1485"/>
                  <a:gd name="T29" fmla="*/ 45 h 765"/>
                  <a:gd name="T30" fmla="*/ 225 w 1485"/>
                  <a:gd name="T31" fmla="*/ 91 h 765"/>
                  <a:gd name="T32" fmla="*/ 330 w 1485"/>
                  <a:gd name="T33" fmla="*/ 119 h 765"/>
                  <a:gd name="T34" fmla="*/ 435 w 1485"/>
                  <a:gd name="T35" fmla="*/ 165 h 765"/>
                  <a:gd name="T36" fmla="*/ 526 w 1485"/>
                  <a:gd name="T37" fmla="*/ 210 h 765"/>
                  <a:gd name="T38" fmla="*/ 615 w 1485"/>
                  <a:gd name="T39" fmla="*/ 240 h 765"/>
                  <a:gd name="T40" fmla="*/ 720 w 1485"/>
                  <a:gd name="T41" fmla="*/ 285 h 765"/>
                  <a:gd name="T42" fmla="*/ 811 w 1485"/>
                  <a:gd name="T43" fmla="*/ 345 h 765"/>
                  <a:gd name="T44" fmla="*/ 975 w 1485"/>
                  <a:gd name="T45" fmla="*/ 435 h 765"/>
                  <a:gd name="T46" fmla="*/ 1155 w 1485"/>
                  <a:gd name="T47" fmla="*/ 540 h 765"/>
                  <a:gd name="T48" fmla="*/ 1321 w 1485"/>
                  <a:gd name="T49" fmla="*/ 659 h 765"/>
                  <a:gd name="T50" fmla="*/ 1485 w 1485"/>
                  <a:gd name="T51" fmla="*/ 765 h 7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5"/>
                  <a:gd name="T79" fmla="*/ 0 h 765"/>
                  <a:gd name="T80" fmla="*/ 1485 w 1485"/>
                  <a:gd name="T81" fmla="*/ 765 h 7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5" h="765">
                    <a:moveTo>
                      <a:pt x="1485" y="765"/>
                    </a:moveTo>
                    <a:lnTo>
                      <a:pt x="1396" y="675"/>
                    </a:lnTo>
                    <a:lnTo>
                      <a:pt x="1275" y="556"/>
                    </a:lnTo>
                    <a:lnTo>
                      <a:pt x="1171" y="451"/>
                    </a:lnTo>
                    <a:lnTo>
                      <a:pt x="1080" y="376"/>
                    </a:lnTo>
                    <a:lnTo>
                      <a:pt x="975" y="299"/>
                    </a:lnTo>
                    <a:lnTo>
                      <a:pt x="840" y="240"/>
                    </a:lnTo>
                    <a:lnTo>
                      <a:pt x="750" y="210"/>
                    </a:lnTo>
                    <a:lnTo>
                      <a:pt x="631" y="165"/>
                    </a:lnTo>
                    <a:lnTo>
                      <a:pt x="510" y="119"/>
                    </a:lnTo>
                    <a:lnTo>
                      <a:pt x="360" y="75"/>
                    </a:lnTo>
                    <a:lnTo>
                      <a:pt x="194" y="45"/>
                    </a:lnTo>
                    <a:lnTo>
                      <a:pt x="105" y="16"/>
                    </a:lnTo>
                    <a:lnTo>
                      <a:pt x="0" y="0"/>
                    </a:lnTo>
                    <a:lnTo>
                      <a:pt x="120" y="45"/>
                    </a:lnTo>
                    <a:lnTo>
                      <a:pt x="225" y="91"/>
                    </a:lnTo>
                    <a:lnTo>
                      <a:pt x="330" y="119"/>
                    </a:lnTo>
                    <a:lnTo>
                      <a:pt x="435" y="165"/>
                    </a:lnTo>
                    <a:lnTo>
                      <a:pt x="526" y="210"/>
                    </a:lnTo>
                    <a:lnTo>
                      <a:pt x="615" y="240"/>
                    </a:lnTo>
                    <a:lnTo>
                      <a:pt x="720" y="285"/>
                    </a:lnTo>
                    <a:lnTo>
                      <a:pt x="811" y="345"/>
                    </a:lnTo>
                    <a:lnTo>
                      <a:pt x="975" y="435"/>
                    </a:lnTo>
                    <a:lnTo>
                      <a:pt x="1155" y="540"/>
                    </a:lnTo>
                    <a:lnTo>
                      <a:pt x="1321" y="659"/>
                    </a:lnTo>
                    <a:lnTo>
                      <a:pt x="1485" y="765"/>
                    </a:lnTo>
                  </a:path>
                </a:pathLst>
              </a:custGeom>
              <a:solidFill>
                <a:srgbClr val="0066FF"/>
              </a:solidFill>
              <a:ln w="0">
                <a:solidFill>
                  <a:srgbClr val="FFFFFF"/>
                </a:solidFill>
                <a:round/>
                <a:headEnd/>
                <a:tailEnd/>
              </a:ln>
            </p:spPr>
            <p:txBody>
              <a:bodyPr/>
              <a:lstStyle/>
              <a:p>
                <a:endParaRPr lang="en-US">
                  <a:solidFill>
                    <a:srgbClr val="000000"/>
                  </a:solidFill>
                </a:endParaRPr>
              </a:p>
            </p:txBody>
          </p:sp>
          <p:sp>
            <p:nvSpPr>
              <p:cNvPr id="49275" name="Freeform 58"/>
              <p:cNvSpPr>
                <a:spLocks/>
              </p:cNvSpPr>
              <p:nvPr/>
            </p:nvSpPr>
            <p:spPr bwMode="auto">
              <a:xfrm>
                <a:off x="5656" y="7061"/>
                <a:ext cx="1440" cy="1395"/>
              </a:xfrm>
              <a:custGeom>
                <a:avLst/>
                <a:gdLst>
                  <a:gd name="T0" fmla="*/ 1440 w 1440"/>
                  <a:gd name="T1" fmla="*/ 1154 h 1395"/>
                  <a:gd name="T2" fmla="*/ 1305 w 1440"/>
                  <a:gd name="T3" fmla="*/ 1185 h 1395"/>
                  <a:gd name="T4" fmla="*/ 1140 w 1440"/>
                  <a:gd name="T5" fmla="*/ 1231 h 1395"/>
                  <a:gd name="T6" fmla="*/ 945 w 1440"/>
                  <a:gd name="T7" fmla="*/ 1275 h 1395"/>
                  <a:gd name="T8" fmla="*/ 751 w 1440"/>
                  <a:gd name="T9" fmla="*/ 1335 h 1395"/>
                  <a:gd name="T10" fmla="*/ 571 w 1440"/>
                  <a:gd name="T11" fmla="*/ 1381 h 1395"/>
                  <a:gd name="T12" fmla="*/ 419 w 1440"/>
                  <a:gd name="T13" fmla="*/ 1395 h 1395"/>
                  <a:gd name="T14" fmla="*/ 316 w 1440"/>
                  <a:gd name="T15" fmla="*/ 1365 h 1395"/>
                  <a:gd name="T16" fmla="*/ 239 w 1440"/>
                  <a:gd name="T17" fmla="*/ 1140 h 1395"/>
                  <a:gd name="T18" fmla="*/ 211 w 1440"/>
                  <a:gd name="T19" fmla="*/ 974 h 1395"/>
                  <a:gd name="T20" fmla="*/ 180 w 1440"/>
                  <a:gd name="T21" fmla="*/ 810 h 1395"/>
                  <a:gd name="T22" fmla="*/ 136 w 1440"/>
                  <a:gd name="T23" fmla="*/ 645 h 1395"/>
                  <a:gd name="T24" fmla="*/ 106 w 1440"/>
                  <a:gd name="T25" fmla="*/ 481 h 1395"/>
                  <a:gd name="T26" fmla="*/ 59 w 1440"/>
                  <a:gd name="T27" fmla="*/ 315 h 1395"/>
                  <a:gd name="T28" fmla="*/ 31 w 1440"/>
                  <a:gd name="T29" fmla="*/ 165 h 1395"/>
                  <a:gd name="T30" fmla="*/ 0 w 1440"/>
                  <a:gd name="T31" fmla="*/ 0 h 1395"/>
                  <a:gd name="T32" fmla="*/ 180 w 1440"/>
                  <a:gd name="T33" fmla="*/ 555 h 1395"/>
                  <a:gd name="T34" fmla="*/ 316 w 1440"/>
                  <a:gd name="T35" fmla="*/ 930 h 1395"/>
                  <a:gd name="T36" fmla="*/ 435 w 1440"/>
                  <a:gd name="T37" fmla="*/ 1140 h 1395"/>
                  <a:gd name="T38" fmla="*/ 555 w 1440"/>
                  <a:gd name="T39" fmla="*/ 1231 h 1395"/>
                  <a:gd name="T40" fmla="*/ 676 w 1440"/>
                  <a:gd name="T41" fmla="*/ 1231 h 1395"/>
                  <a:gd name="T42" fmla="*/ 870 w 1440"/>
                  <a:gd name="T43" fmla="*/ 1185 h 1395"/>
                  <a:gd name="T44" fmla="*/ 1111 w 1440"/>
                  <a:gd name="T45" fmla="*/ 1154 h 1395"/>
                  <a:gd name="T46" fmla="*/ 1440 w 1440"/>
                  <a:gd name="T47" fmla="*/ 1154 h 139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40"/>
                  <a:gd name="T73" fmla="*/ 0 h 1395"/>
                  <a:gd name="T74" fmla="*/ 1440 w 1440"/>
                  <a:gd name="T75" fmla="*/ 1395 h 139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40" h="1395">
                    <a:moveTo>
                      <a:pt x="1440" y="1154"/>
                    </a:moveTo>
                    <a:lnTo>
                      <a:pt x="1305" y="1185"/>
                    </a:lnTo>
                    <a:lnTo>
                      <a:pt x="1140" y="1231"/>
                    </a:lnTo>
                    <a:lnTo>
                      <a:pt x="945" y="1275"/>
                    </a:lnTo>
                    <a:lnTo>
                      <a:pt x="751" y="1335"/>
                    </a:lnTo>
                    <a:lnTo>
                      <a:pt x="571" y="1381"/>
                    </a:lnTo>
                    <a:lnTo>
                      <a:pt x="419" y="1395"/>
                    </a:lnTo>
                    <a:lnTo>
                      <a:pt x="316" y="1365"/>
                    </a:lnTo>
                    <a:lnTo>
                      <a:pt x="239" y="1140"/>
                    </a:lnTo>
                    <a:lnTo>
                      <a:pt x="211" y="974"/>
                    </a:lnTo>
                    <a:lnTo>
                      <a:pt x="180" y="810"/>
                    </a:lnTo>
                    <a:lnTo>
                      <a:pt x="136" y="645"/>
                    </a:lnTo>
                    <a:lnTo>
                      <a:pt x="106" y="481"/>
                    </a:lnTo>
                    <a:lnTo>
                      <a:pt x="59" y="315"/>
                    </a:lnTo>
                    <a:lnTo>
                      <a:pt x="31" y="165"/>
                    </a:lnTo>
                    <a:lnTo>
                      <a:pt x="0" y="0"/>
                    </a:lnTo>
                    <a:lnTo>
                      <a:pt x="180" y="555"/>
                    </a:lnTo>
                    <a:lnTo>
                      <a:pt x="316" y="930"/>
                    </a:lnTo>
                    <a:lnTo>
                      <a:pt x="435" y="1140"/>
                    </a:lnTo>
                    <a:lnTo>
                      <a:pt x="555" y="1231"/>
                    </a:lnTo>
                    <a:lnTo>
                      <a:pt x="676" y="1231"/>
                    </a:lnTo>
                    <a:lnTo>
                      <a:pt x="870" y="1185"/>
                    </a:lnTo>
                    <a:lnTo>
                      <a:pt x="1111" y="1154"/>
                    </a:lnTo>
                    <a:lnTo>
                      <a:pt x="1440" y="1154"/>
                    </a:lnTo>
                    <a:close/>
                  </a:path>
                </a:pathLst>
              </a:custGeom>
              <a:solidFill>
                <a:srgbClr val="0066FF"/>
              </a:solidFill>
              <a:ln w="9525">
                <a:noFill/>
                <a:round/>
                <a:headEnd/>
                <a:tailEnd/>
              </a:ln>
            </p:spPr>
            <p:txBody>
              <a:bodyPr/>
              <a:lstStyle/>
              <a:p>
                <a:endParaRPr lang="en-US">
                  <a:solidFill>
                    <a:srgbClr val="000000"/>
                  </a:solidFill>
                </a:endParaRPr>
              </a:p>
            </p:txBody>
          </p:sp>
          <p:sp>
            <p:nvSpPr>
              <p:cNvPr id="49276" name="Freeform 59"/>
              <p:cNvSpPr>
                <a:spLocks/>
              </p:cNvSpPr>
              <p:nvPr/>
            </p:nvSpPr>
            <p:spPr bwMode="auto">
              <a:xfrm>
                <a:off x="5656" y="7061"/>
                <a:ext cx="1440" cy="1395"/>
              </a:xfrm>
              <a:custGeom>
                <a:avLst/>
                <a:gdLst>
                  <a:gd name="T0" fmla="*/ 1440 w 1440"/>
                  <a:gd name="T1" fmla="*/ 1154 h 1395"/>
                  <a:gd name="T2" fmla="*/ 1305 w 1440"/>
                  <a:gd name="T3" fmla="*/ 1185 h 1395"/>
                  <a:gd name="T4" fmla="*/ 1140 w 1440"/>
                  <a:gd name="T5" fmla="*/ 1231 h 1395"/>
                  <a:gd name="T6" fmla="*/ 945 w 1440"/>
                  <a:gd name="T7" fmla="*/ 1275 h 1395"/>
                  <a:gd name="T8" fmla="*/ 751 w 1440"/>
                  <a:gd name="T9" fmla="*/ 1335 h 1395"/>
                  <a:gd name="T10" fmla="*/ 571 w 1440"/>
                  <a:gd name="T11" fmla="*/ 1381 h 1395"/>
                  <a:gd name="T12" fmla="*/ 419 w 1440"/>
                  <a:gd name="T13" fmla="*/ 1395 h 1395"/>
                  <a:gd name="T14" fmla="*/ 316 w 1440"/>
                  <a:gd name="T15" fmla="*/ 1365 h 1395"/>
                  <a:gd name="T16" fmla="*/ 239 w 1440"/>
                  <a:gd name="T17" fmla="*/ 1140 h 1395"/>
                  <a:gd name="T18" fmla="*/ 211 w 1440"/>
                  <a:gd name="T19" fmla="*/ 974 h 1395"/>
                  <a:gd name="T20" fmla="*/ 180 w 1440"/>
                  <a:gd name="T21" fmla="*/ 810 h 1395"/>
                  <a:gd name="T22" fmla="*/ 136 w 1440"/>
                  <a:gd name="T23" fmla="*/ 645 h 1395"/>
                  <a:gd name="T24" fmla="*/ 106 w 1440"/>
                  <a:gd name="T25" fmla="*/ 481 h 1395"/>
                  <a:gd name="T26" fmla="*/ 59 w 1440"/>
                  <a:gd name="T27" fmla="*/ 315 h 1395"/>
                  <a:gd name="T28" fmla="*/ 31 w 1440"/>
                  <a:gd name="T29" fmla="*/ 165 h 1395"/>
                  <a:gd name="T30" fmla="*/ 0 w 1440"/>
                  <a:gd name="T31" fmla="*/ 0 h 1395"/>
                  <a:gd name="T32" fmla="*/ 180 w 1440"/>
                  <a:gd name="T33" fmla="*/ 555 h 1395"/>
                  <a:gd name="T34" fmla="*/ 316 w 1440"/>
                  <a:gd name="T35" fmla="*/ 930 h 1395"/>
                  <a:gd name="T36" fmla="*/ 435 w 1440"/>
                  <a:gd name="T37" fmla="*/ 1140 h 1395"/>
                  <a:gd name="T38" fmla="*/ 555 w 1440"/>
                  <a:gd name="T39" fmla="*/ 1231 h 1395"/>
                  <a:gd name="T40" fmla="*/ 676 w 1440"/>
                  <a:gd name="T41" fmla="*/ 1231 h 1395"/>
                  <a:gd name="T42" fmla="*/ 870 w 1440"/>
                  <a:gd name="T43" fmla="*/ 1185 h 1395"/>
                  <a:gd name="T44" fmla="*/ 1111 w 1440"/>
                  <a:gd name="T45" fmla="*/ 1154 h 1395"/>
                  <a:gd name="T46" fmla="*/ 1440 w 1440"/>
                  <a:gd name="T47" fmla="*/ 1154 h 139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40"/>
                  <a:gd name="T73" fmla="*/ 0 h 1395"/>
                  <a:gd name="T74" fmla="*/ 1440 w 1440"/>
                  <a:gd name="T75" fmla="*/ 1395 h 139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40" h="1395">
                    <a:moveTo>
                      <a:pt x="1440" y="1154"/>
                    </a:moveTo>
                    <a:lnTo>
                      <a:pt x="1305" y="1185"/>
                    </a:lnTo>
                    <a:lnTo>
                      <a:pt x="1140" y="1231"/>
                    </a:lnTo>
                    <a:lnTo>
                      <a:pt x="945" y="1275"/>
                    </a:lnTo>
                    <a:lnTo>
                      <a:pt x="751" y="1335"/>
                    </a:lnTo>
                    <a:lnTo>
                      <a:pt x="571" y="1381"/>
                    </a:lnTo>
                    <a:lnTo>
                      <a:pt x="419" y="1395"/>
                    </a:lnTo>
                    <a:lnTo>
                      <a:pt x="316" y="1365"/>
                    </a:lnTo>
                    <a:lnTo>
                      <a:pt x="239" y="1140"/>
                    </a:lnTo>
                    <a:lnTo>
                      <a:pt x="211" y="974"/>
                    </a:lnTo>
                    <a:lnTo>
                      <a:pt x="180" y="810"/>
                    </a:lnTo>
                    <a:lnTo>
                      <a:pt x="136" y="645"/>
                    </a:lnTo>
                    <a:lnTo>
                      <a:pt x="106" y="481"/>
                    </a:lnTo>
                    <a:lnTo>
                      <a:pt x="59" y="315"/>
                    </a:lnTo>
                    <a:lnTo>
                      <a:pt x="31" y="165"/>
                    </a:lnTo>
                    <a:lnTo>
                      <a:pt x="0" y="0"/>
                    </a:lnTo>
                    <a:lnTo>
                      <a:pt x="180" y="555"/>
                    </a:lnTo>
                    <a:lnTo>
                      <a:pt x="316" y="930"/>
                    </a:lnTo>
                    <a:lnTo>
                      <a:pt x="435" y="1140"/>
                    </a:lnTo>
                    <a:lnTo>
                      <a:pt x="555" y="1231"/>
                    </a:lnTo>
                    <a:lnTo>
                      <a:pt x="676" y="1231"/>
                    </a:lnTo>
                    <a:lnTo>
                      <a:pt x="870" y="1185"/>
                    </a:lnTo>
                    <a:lnTo>
                      <a:pt x="1111" y="1154"/>
                    </a:lnTo>
                    <a:lnTo>
                      <a:pt x="1440" y="1154"/>
                    </a:lnTo>
                  </a:path>
                </a:pathLst>
              </a:custGeom>
              <a:solidFill>
                <a:srgbClr val="0066FF"/>
              </a:solidFill>
              <a:ln w="0">
                <a:solidFill>
                  <a:srgbClr val="FFFFFF"/>
                </a:solidFill>
                <a:round/>
                <a:headEnd/>
                <a:tailEnd/>
              </a:ln>
            </p:spPr>
            <p:txBody>
              <a:bodyPr/>
              <a:lstStyle/>
              <a:p>
                <a:endParaRPr lang="en-US">
                  <a:solidFill>
                    <a:srgbClr val="000000"/>
                  </a:solidFill>
                </a:endParaRPr>
              </a:p>
            </p:txBody>
          </p:sp>
          <p:sp>
            <p:nvSpPr>
              <p:cNvPr id="49277" name="Freeform 60"/>
              <p:cNvSpPr>
                <a:spLocks/>
              </p:cNvSpPr>
              <p:nvPr/>
            </p:nvSpPr>
            <p:spPr bwMode="auto">
              <a:xfrm>
                <a:off x="7997" y="6476"/>
                <a:ext cx="629" cy="1185"/>
              </a:xfrm>
              <a:custGeom>
                <a:avLst/>
                <a:gdLst>
                  <a:gd name="T0" fmla="*/ 599 w 629"/>
                  <a:gd name="T1" fmla="*/ 0 h 1185"/>
                  <a:gd name="T2" fmla="*/ 629 w 629"/>
                  <a:gd name="T3" fmla="*/ 91 h 1185"/>
                  <a:gd name="T4" fmla="*/ 629 w 629"/>
                  <a:gd name="T5" fmla="*/ 255 h 1185"/>
                  <a:gd name="T6" fmla="*/ 614 w 629"/>
                  <a:gd name="T7" fmla="*/ 346 h 1185"/>
                  <a:gd name="T8" fmla="*/ 614 w 629"/>
                  <a:gd name="T9" fmla="*/ 465 h 1185"/>
                  <a:gd name="T10" fmla="*/ 584 w 629"/>
                  <a:gd name="T11" fmla="*/ 570 h 1185"/>
                  <a:gd name="T12" fmla="*/ 554 w 629"/>
                  <a:gd name="T13" fmla="*/ 690 h 1185"/>
                  <a:gd name="T14" fmla="*/ 509 w 629"/>
                  <a:gd name="T15" fmla="*/ 780 h 1185"/>
                  <a:gd name="T16" fmla="*/ 465 w 629"/>
                  <a:gd name="T17" fmla="*/ 886 h 1185"/>
                  <a:gd name="T18" fmla="*/ 329 w 629"/>
                  <a:gd name="T19" fmla="*/ 1066 h 1185"/>
                  <a:gd name="T20" fmla="*/ 194 w 629"/>
                  <a:gd name="T21" fmla="*/ 1155 h 1185"/>
                  <a:gd name="T22" fmla="*/ 0 w 629"/>
                  <a:gd name="T23" fmla="*/ 1185 h 1185"/>
                  <a:gd name="T24" fmla="*/ 89 w 629"/>
                  <a:gd name="T25" fmla="*/ 1096 h 1185"/>
                  <a:gd name="T26" fmla="*/ 224 w 629"/>
                  <a:gd name="T27" fmla="*/ 960 h 1185"/>
                  <a:gd name="T28" fmla="*/ 329 w 629"/>
                  <a:gd name="T29" fmla="*/ 825 h 1185"/>
                  <a:gd name="T30" fmla="*/ 390 w 629"/>
                  <a:gd name="T31" fmla="*/ 675 h 1185"/>
                  <a:gd name="T32" fmla="*/ 465 w 629"/>
                  <a:gd name="T33" fmla="*/ 526 h 1185"/>
                  <a:gd name="T34" fmla="*/ 495 w 629"/>
                  <a:gd name="T35" fmla="*/ 376 h 1185"/>
                  <a:gd name="T36" fmla="*/ 540 w 629"/>
                  <a:gd name="T37" fmla="*/ 225 h 1185"/>
                  <a:gd name="T38" fmla="*/ 570 w 629"/>
                  <a:gd name="T39" fmla="*/ 75 h 1185"/>
                  <a:gd name="T40" fmla="*/ 599 w 629"/>
                  <a:gd name="T41" fmla="*/ 0 h 11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29"/>
                  <a:gd name="T64" fmla="*/ 0 h 1185"/>
                  <a:gd name="T65" fmla="*/ 629 w 629"/>
                  <a:gd name="T66" fmla="*/ 1185 h 11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29" h="1185">
                    <a:moveTo>
                      <a:pt x="599" y="0"/>
                    </a:moveTo>
                    <a:lnTo>
                      <a:pt x="629" y="91"/>
                    </a:lnTo>
                    <a:lnTo>
                      <a:pt x="629" y="255"/>
                    </a:lnTo>
                    <a:lnTo>
                      <a:pt x="614" y="346"/>
                    </a:lnTo>
                    <a:lnTo>
                      <a:pt x="614" y="465"/>
                    </a:lnTo>
                    <a:lnTo>
                      <a:pt x="584" y="570"/>
                    </a:lnTo>
                    <a:lnTo>
                      <a:pt x="554" y="690"/>
                    </a:lnTo>
                    <a:lnTo>
                      <a:pt x="509" y="780"/>
                    </a:lnTo>
                    <a:lnTo>
                      <a:pt x="465" y="886"/>
                    </a:lnTo>
                    <a:lnTo>
                      <a:pt x="329" y="1066"/>
                    </a:lnTo>
                    <a:lnTo>
                      <a:pt x="194" y="1155"/>
                    </a:lnTo>
                    <a:lnTo>
                      <a:pt x="0" y="1185"/>
                    </a:lnTo>
                    <a:lnTo>
                      <a:pt x="89" y="1096"/>
                    </a:lnTo>
                    <a:lnTo>
                      <a:pt x="224" y="960"/>
                    </a:lnTo>
                    <a:lnTo>
                      <a:pt x="329" y="825"/>
                    </a:lnTo>
                    <a:lnTo>
                      <a:pt x="390" y="675"/>
                    </a:lnTo>
                    <a:lnTo>
                      <a:pt x="465" y="526"/>
                    </a:lnTo>
                    <a:lnTo>
                      <a:pt x="495" y="376"/>
                    </a:lnTo>
                    <a:lnTo>
                      <a:pt x="540" y="225"/>
                    </a:lnTo>
                    <a:lnTo>
                      <a:pt x="570" y="75"/>
                    </a:lnTo>
                    <a:lnTo>
                      <a:pt x="599" y="0"/>
                    </a:lnTo>
                    <a:close/>
                  </a:path>
                </a:pathLst>
              </a:custGeom>
              <a:solidFill>
                <a:srgbClr val="0066FF"/>
              </a:solidFill>
              <a:ln w="9525">
                <a:noFill/>
                <a:round/>
                <a:headEnd/>
                <a:tailEnd/>
              </a:ln>
            </p:spPr>
            <p:txBody>
              <a:bodyPr/>
              <a:lstStyle/>
              <a:p>
                <a:endParaRPr lang="en-US">
                  <a:solidFill>
                    <a:srgbClr val="000000"/>
                  </a:solidFill>
                </a:endParaRPr>
              </a:p>
            </p:txBody>
          </p:sp>
          <p:sp>
            <p:nvSpPr>
              <p:cNvPr id="49278" name="Freeform 61"/>
              <p:cNvSpPr>
                <a:spLocks/>
              </p:cNvSpPr>
              <p:nvPr/>
            </p:nvSpPr>
            <p:spPr bwMode="auto">
              <a:xfrm>
                <a:off x="7997" y="6476"/>
                <a:ext cx="629" cy="1185"/>
              </a:xfrm>
              <a:custGeom>
                <a:avLst/>
                <a:gdLst>
                  <a:gd name="T0" fmla="*/ 599 w 629"/>
                  <a:gd name="T1" fmla="*/ 0 h 1185"/>
                  <a:gd name="T2" fmla="*/ 629 w 629"/>
                  <a:gd name="T3" fmla="*/ 91 h 1185"/>
                  <a:gd name="T4" fmla="*/ 629 w 629"/>
                  <a:gd name="T5" fmla="*/ 255 h 1185"/>
                  <a:gd name="T6" fmla="*/ 614 w 629"/>
                  <a:gd name="T7" fmla="*/ 346 h 1185"/>
                  <a:gd name="T8" fmla="*/ 614 w 629"/>
                  <a:gd name="T9" fmla="*/ 465 h 1185"/>
                  <a:gd name="T10" fmla="*/ 584 w 629"/>
                  <a:gd name="T11" fmla="*/ 570 h 1185"/>
                  <a:gd name="T12" fmla="*/ 554 w 629"/>
                  <a:gd name="T13" fmla="*/ 690 h 1185"/>
                  <a:gd name="T14" fmla="*/ 509 w 629"/>
                  <a:gd name="T15" fmla="*/ 780 h 1185"/>
                  <a:gd name="T16" fmla="*/ 465 w 629"/>
                  <a:gd name="T17" fmla="*/ 886 h 1185"/>
                  <a:gd name="T18" fmla="*/ 329 w 629"/>
                  <a:gd name="T19" fmla="*/ 1066 h 1185"/>
                  <a:gd name="T20" fmla="*/ 194 w 629"/>
                  <a:gd name="T21" fmla="*/ 1155 h 1185"/>
                  <a:gd name="T22" fmla="*/ 0 w 629"/>
                  <a:gd name="T23" fmla="*/ 1185 h 1185"/>
                  <a:gd name="T24" fmla="*/ 89 w 629"/>
                  <a:gd name="T25" fmla="*/ 1096 h 1185"/>
                  <a:gd name="T26" fmla="*/ 224 w 629"/>
                  <a:gd name="T27" fmla="*/ 960 h 1185"/>
                  <a:gd name="T28" fmla="*/ 329 w 629"/>
                  <a:gd name="T29" fmla="*/ 825 h 1185"/>
                  <a:gd name="T30" fmla="*/ 390 w 629"/>
                  <a:gd name="T31" fmla="*/ 675 h 1185"/>
                  <a:gd name="T32" fmla="*/ 465 w 629"/>
                  <a:gd name="T33" fmla="*/ 526 h 1185"/>
                  <a:gd name="T34" fmla="*/ 495 w 629"/>
                  <a:gd name="T35" fmla="*/ 376 h 1185"/>
                  <a:gd name="T36" fmla="*/ 540 w 629"/>
                  <a:gd name="T37" fmla="*/ 225 h 1185"/>
                  <a:gd name="T38" fmla="*/ 570 w 629"/>
                  <a:gd name="T39" fmla="*/ 75 h 1185"/>
                  <a:gd name="T40" fmla="*/ 599 w 629"/>
                  <a:gd name="T41" fmla="*/ 0 h 11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29"/>
                  <a:gd name="T64" fmla="*/ 0 h 1185"/>
                  <a:gd name="T65" fmla="*/ 629 w 629"/>
                  <a:gd name="T66" fmla="*/ 1185 h 11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29" h="1185">
                    <a:moveTo>
                      <a:pt x="599" y="0"/>
                    </a:moveTo>
                    <a:lnTo>
                      <a:pt x="629" y="91"/>
                    </a:lnTo>
                    <a:lnTo>
                      <a:pt x="629" y="255"/>
                    </a:lnTo>
                    <a:lnTo>
                      <a:pt x="614" y="346"/>
                    </a:lnTo>
                    <a:lnTo>
                      <a:pt x="614" y="465"/>
                    </a:lnTo>
                    <a:lnTo>
                      <a:pt x="584" y="570"/>
                    </a:lnTo>
                    <a:lnTo>
                      <a:pt x="554" y="690"/>
                    </a:lnTo>
                    <a:lnTo>
                      <a:pt x="509" y="780"/>
                    </a:lnTo>
                    <a:lnTo>
                      <a:pt x="465" y="886"/>
                    </a:lnTo>
                    <a:lnTo>
                      <a:pt x="329" y="1066"/>
                    </a:lnTo>
                    <a:lnTo>
                      <a:pt x="194" y="1155"/>
                    </a:lnTo>
                    <a:lnTo>
                      <a:pt x="0" y="1185"/>
                    </a:lnTo>
                    <a:lnTo>
                      <a:pt x="89" y="1096"/>
                    </a:lnTo>
                    <a:lnTo>
                      <a:pt x="224" y="960"/>
                    </a:lnTo>
                    <a:lnTo>
                      <a:pt x="329" y="825"/>
                    </a:lnTo>
                    <a:lnTo>
                      <a:pt x="390" y="675"/>
                    </a:lnTo>
                    <a:lnTo>
                      <a:pt x="465" y="526"/>
                    </a:lnTo>
                    <a:lnTo>
                      <a:pt x="495" y="376"/>
                    </a:lnTo>
                    <a:lnTo>
                      <a:pt x="540" y="225"/>
                    </a:lnTo>
                    <a:lnTo>
                      <a:pt x="570" y="75"/>
                    </a:lnTo>
                    <a:lnTo>
                      <a:pt x="599" y="0"/>
                    </a:lnTo>
                  </a:path>
                </a:pathLst>
              </a:custGeom>
              <a:solidFill>
                <a:srgbClr val="0066FF"/>
              </a:solidFill>
              <a:ln w="0">
                <a:solidFill>
                  <a:srgbClr val="FFFFFF"/>
                </a:solidFill>
                <a:round/>
                <a:headEnd/>
                <a:tailEnd/>
              </a:ln>
            </p:spPr>
            <p:txBody>
              <a:bodyPr/>
              <a:lstStyle/>
              <a:p>
                <a:endParaRPr lang="en-US">
                  <a:solidFill>
                    <a:srgbClr val="000000"/>
                  </a:solidFill>
                </a:endParaRPr>
              </a:p>
            </p:txBody>
          </p:sp>
          <p:sp>
            <p:nvSpPr>
              <p:cNvPr id="49279" name="Freeform 62"/>
              <p:cNvSpPr>
                <a:spLocks/>
              </p:cNvSpPr>
              <p:nvPr/>
            </p:nvSpPr>
            <p:spPr bwMode="auto">
              <a:xfrm>
                <a:off x="7111" y="4646"/>
                <a:ext cx="330" cy="255"/>
              </a:xfrm>
              <a:custGeom>
                <a:avLst/>
                <a:gdLst>
                  <a:gd name="T0" fmla="*/ 196 w 330"/>
                  <a:gd name="T1" fmla="*/ 0 h 255"/>
                  <a:gd name="T2" fmla="*/ 315 w 330"/>
                  <a:gd name="T3" fmla="*/ 0 h 255"/>
                  <a:gd name="T4" fmla="*/ 330 w 330"/>
                  <a:gd name="T5" fmla="*/ 135 h 255"/>
                  <a:gd name="T6" fmla="*/ 255 w 330"/>
                  <a:gd name="T7" fmla="*/ 255 h 255"/>
                  <a:gd name="T8" fmla="*/ 121 w 330"/>
                  <a:gd name="T9" fmla="*/ 255 h 255"/>
                  <a:gd name="T10" fmla="*/ 0 w 330"/>
                  <a:gd name="T11" fmla="*/ 255 h 255"/>
                  <a:gd name="T12" fmla="*/ 75 w 330"/>
                  <a:gd name="T13" fmla="*/ 121 h 255"/>
                  <a:gd name="T14" fmla="*/ 135 w 330"/>
                  <a:gd name="T15" fmla="*/ 46 h 255"/>
                  <a:gd name="T16" fmla="*/ 196 w 330"/>
                  <a:gd name="T17" fmla="*/ 0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0"/>
                  <a:gd name="T28" fmla="*/ 0 h 255"/>
                  <a:gd name="T29" fmla="*/ 330 w 330"/>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0" h="255">
                    <a:moveTo>
                      <a:pt x="196" y="0"/>
                    </a:moveTo>
                    <a:lnTo>
                      <a:pt x="315" y="0"/>
                    </a:lnTo>
                    <a:lnTo>
                      <a:pt x="330" y="135"/>
                    </a:lnTo>
                    <a:lnTo>
                      <a:pt x="255" y="255"/>
                    </a:lnTo>
                    <a:lnTo>
                      <a:pt x="121" y="255"/>
                    </a:lnTo>
                    <a:lnTo>
                      <a:pt x="0" y="255"/>
                    </a:lnTo>
                    <a:lnTo>
                      <a:pt x="75" y="121"/>
                    </a:lnTo>
                    <a:lnTo>
                      <a:pt x="135" y="46"/>
                    </a:lnTo>
                    <a:lnTo>
                      <a:pt x="196" y="0"/>
                    </a:lnTo>
                    <a:close/>
                  </a:path>
                </a:pathLst>
              </a:custGeom>
              <a:solidFill>
                <a:srgbClr val="0066FF"/>
              </a:solidFill>
              <a:ln w="9525">
                <a:noFill/>
                <a:round/>
                <a:headEnd/>
                <a:tailEnd/>
              </a:ln>
            </p:spPr>
            <p:txBody>
              <a:bodyPr/>
              <a:lstStyle/>
              <a:p>
                <a:endParaRPr lang="en-US">
                  <a:solidFill>
                    <a:srgbClr val="000000"/>
                  </a:solidFill>
                </a:endParaRPr>
              </a:p>
            </p:txBody>
          </p:sp>
          <p:sp>
            <p:nvSpPr>
              <p:cNvPr id="49280" name="Freeform 63"/>
              <p:cNvSpPr>
                <a:spLocks/>
              </p:cNvSpPr>
              <p:nvPr/>
            </p:nvSpPr>
            <p:spPr bwMode="auto">
              <a:xfrm>
                <a:off x="7111" y="4646"/>
                <a:ext cx="330" cy="255"/>
              </a:xfrm>
              <a:custGeom>
                <a:avLst/>
                <a:gdLst>
                  <a:gd name="T0" fmla="*/ 196 w 330"/>
                  <a:gd name="T1" fmla="*/ 0 h 255"/>
                  <a:gd name="T2" fmla="*/ 315 w 330"/>
                  <a:gd name="T3" fmla="*/ 0 h 255"/>
                  <a:gd name="T4" fmla="*/ 330 w 330"/>
                  <a:gd name="T5" fmla="*/ 135 h 255"/>
                  <a:gd name="T6" fmla="*/ 255 w 330"/>
                  <a:gd name="T7" fmla="*/ 255 h 255"/>
                  <a:gd name="T8" fmla="*/ 121 w 330"/>
                  <a:gd name="T9" fmla="*/ 255 h 255"/>
                  <a:gd name="T10" fmla="*/ 0 w 330"/>
                  <a:gd name="T11" fmla="*/ 255 h 255"/>
                  <a:gd name="T12" fmla="*/ 75 w 330"/>
                  <a:gd name="T13" fmla="*/ 121 h 255"/>
                  <a:gd name="T14" fmla="*/ 135 w 330"/>
                  <a:gd name="T15" fmla="*/ 46 h 255"/>
                  <a:gd name="T16" fmla="*/ 196 w 330"/>
                  <a:gd name="T17" fmla="*/ 0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0"/>
                  <a:gd name="T28" fmla="*/ 0 h 255"/>
                  <a:gd name="T29" fmla="*/ 330 w 330"/>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0" h="255">
                    <a:moveTo>
                      <a:pt x="196" y="0"/>
                    </a:moveTo>
                    <a:lnTo>
                      <a:pt x="315" y="0"/>
                    </a:lnTo>
                    <a:lnTo>
                      <a:pt x="330" y="135"/>
                    </a:lnTo>
                    <a:lnTo>
                      <a:pt x="255" y="255"/>
                    </a:lnTo>
                    <a:lnTo>
                      <a:pt x="121" y="255"/>
                    </a:lnTo>
                    <a:lnTo>
                      <a:pt x="0" y="255"/>
                    </a:lnTo>
                    <a:lnTo>
                      <a:pt x="75" y="121"/>
                    </a:lnTo>
                    <a:lnTo>
                      <a:pt x="135" y="46"/>
                    </a:lnTo>
                    <a:lnTo>
                      <a:pt x="196" y="0"/>
                    </a:lnTo>
                  </a:path>
                </a:pathLst>
              </a:custGeom>
              <a:solidFill>
                <a:srgbClr val="0066FF"/>
              </a:solidFill>
              <a:ln w="0">
                <a:solidFill>
                  <a:srgbClr val="FFFFFF"/>
                </a:solidFill>
                <a:round/>
                <a:headEnd/>
                <a:tailEnd/>
              </a:ln>
            </p:spPr>
            <p:txBody>
              <a:bodyPr/>
              <a:lstStyle/>
              <a:p>
                <a:endParaRPr lang="en-US">
                  <a:solidFill>
                    <a:srgbClr val="000000"/>
                  </a:solidFill>
                </a:endParaRPr>
              </a:p>
            </p:txBody>
          </p:sp>
          <p:sp>
            <p:nvSpPr>
              <p:cNvPr id="49281" name="Freeform 64"/>
              <p:cNvSpPr>
                <a:spLocks/>
              </p:cNvSpPr>
              <p:nvPr/>
            </p:nvSpPr>
            <p:spPr bwMode="auto">
              <a:xfrm>
                <a:off x="8476" y="7661"/>
                <a:ext cx="1786" cy="1246"/>
              </a:xfrm>
              <a:custGeom>
                <a:avLst/>
                <a:gdLst>
                  <a:gd name="T0" fmla="*/ 1125 w 1786"/>
                  <a:gd name="T1" fmla="*/ 0 h 1246"/>
                  <a:gd name="T2" fmla="*/ 1246 w 1786"/>
                  <a:gd name="T3" fmla="*/ 135 h 1246"/>
                  <a:gd name="T4" fmla="*/ 1351 w 1786"/>
                  <a:gd name="T5" fmla="*/ 255 h 1246"/>
                  <a:gd name="T6" fmla="*/ 1470 w 1786"/>
                  <a:gd name="T7" fmla="*/ 330 h 1246"/>
                  <a:gd name="T8" fmla="*/ 1576 w 1786"/>
                  <a:gd name="T9" fmla="*/ 405 h 1246"/>
                  <a:gd name="T10" fmla="*/ 1665 w 1786"/>
                  <a:gd name="T11" fmla="*/ 451 h 1246"/>
                  <a:gd name="T12" fmla="*/ 1786 w 1786"/>
                  <a:gd name="T13" fmla="*/ 526 h 1246"/>
                  <a:gd name="T14" fmla="*/ 1590 w 1786"/>
                  <a:gd name="T15" fmla="*/ 540 h 1246"/>
                  <a:gd name="T16" fmla="*/ 1485 w 1786"/>
                  <a:gd name="T17" fmla="*/ 554 h 1246"/>
                  <a:gd name="T18" fmla="*/ 1380 w 1786"/>
                  <a:gd name="T19" fmla="*/ 585 h 1246"/>
                  <a:gd name="T20" fmla="*/ 1260 w 1786"/>
                  <a:gd name="T21" fmla="*/ 615 h 1246"/>
                  <a:gd name="T22" fmla="*/ 1141 w 1786"/>
                  <a:gd name="T23" fmla="*/ 660 h 1246"/>
                  <a:gd name="T24" fmla="*/ 1020 w 1786"/>
                  <a:gd name="T25" fmla="*/ 720 h 1246"/>
                  <a:gd name="T26" fmla="*/ 900 w 1786"/>
                  <a:gd name="T27" fmla="*/ 765 h 1246"/>
                  <a:gd name="T28" fmla="*/ 765 w 1786"/>
                  <a:gd name="T29" fmla="*/ 825 h 1246"/>
                  <a:gd name="T30" fmla="*/ 631 w 1786"/>
                  <a:gd name="T31" fmla="*/ 900 h 1246"/>
                  <a:gd name="T32" fmla="*/ 496 w 1786"/>
                  <a:gd name="T33" fmla="*/ 961 h 1246"/>
                  <a:gd name="T34" fmla="*/ 376 w 1786"/>
                  <a:gd name="T35" fmla="*/ 1035 h 1246"/>
                  <a:gd name="T36" fmla="*/ 255 w 1786"/>
                  <a:gd name="T37" fmla="*/ 1110 h 1246"/>
                  <a:gd name="T38" fmla="*/ 135 w 1786"/>
                  <a:gd name="T39" fmla="*/ 1171 h 1246"/>
                  <a:gd name="T40" fmla="*/ 0 w 1786"/>
                  <a:gd name="T41" fmla="*/ 1246 h 1246"/>
                  <a:gd name="T42" fmla="*/ 91 w 1786"/>
                  <a:gd name="T43" fmla="*/ 1141 h 1246"/>
                  <a:gd name="T44" fmla="*/ 210 w 1786"/>
                  <a:gd name="T45" fmla="*/ 1050 h 1246"/>
                  <a:gd name="T46" fmla="*/ 346 w 1786"/>
                  <a:gd name="T47" fmla="*/ 945 h 1246"/>
                  <a:gd name="T48" fmla="*/ 465 w 1786"/>
                  <a:gd name="T49" fmla="*/ 840 h 1246"/>
                  <a:gd name="T50" fmla="*/ 615 w 1786"/>
                  <a:gd name="T51" fmla="*/ 735 h 1246"/>
                  <a:gd name="T52" fmla="*/ 750 w 1786"/>
                  <a:gd name="T53" fmla="*/ 631 h 1246"/>
                  <a:gd name="T54" fmla="*/ 870 w 1786"/>
                  <a:gd name="T55" fmla="*/ 526 h 1246"/>
                  <a:gd name="T56" fmla="*/ 975 w 1786"/>
                  <a:gd name="T57" fmla="*/ 421 h 1246"/>
                  <a:gd name="T58" fmla="*/ 1050 w 1786"/>
                  <a:gd name="T59" fmla="*/ 330 h 1246"/>
                  <a:gd name="T60" fmla="*/ 1080 w 1786"/>
                  <a:gd name="T61" fmla="*/ 210 h 1246"/>
                  <a:gd name="T62" fmla="*/ 900 w 1786"/>
                  <a:gd name="T63" fmla="*/ 150 h 1246"/>
                  <a:gd name="T64" fmla="*/ 706 w 1786"/>
                  <a:gd name="T65" fmla="*/ 166 h 1246"/>
                  <a:gd name="T66" fmla="*/ 435 w 1786"/>
                  <a:gd name="T67" fmla="*/ 210 h 1246"/>
                  <a:gd name="T68" fmla="*/ 75 w 1786"/>
                  <a:gd name="T69" fmla="*/ 285 h 1246"/>
                  <a:gd name="T70" fmla="*/ 241 w 1786"/>
                  <a:gd name="T71" fmla="*/ 225 h 1246"/>
                  <a:gd name="T72" fmla="*/ 390 w 1786"/>
                  <a:gd name="T73" fmla="*/ 166 h 1246"/>
                  <a:gd name="T74" fmla="*/ 540 w 1786"/>
                  <a:gd name="T75" fmla="*/ 105 h 1246"/>
                  <a:gd name="T76" fmla="*/ 690 w 1786"/>
                  <a:gd name="T77" fmla="*/ 61 h 1246"/>
                  <a:gd name="T78" fmla="*/ 840 w 1786"/>
                  <a:gd name="T79" fmla="*/ 14 h 1246"/>
                  <a:gd name="T80" fmla="*/ 961 w 1786"/>
                  <a:gd name="T81" fmla="*/ 0 h 1246"/>
                  <a:gd name="T82" fmla="*/ 1050 w 1786"/>
                  <a:gd name="T83" fmla="*/ 0 h 1246"/>
                  <a:gd name="T84" fmla="*/ 1125 w 1786"/>
                  <a:gd name="T85" fmla="*/ 0 h 12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6"/>
                  <a:gd name="T130" fmla="*/ 0 h 1246"/>
                  <a:gd name="T131" fmla="*/ 1786 w 1786"/>
                  <a:gd name="T132" fmla="*/ 1246 h 12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6" h="1246">
                    <a:moveTo>
                      <a:pt x="1125" y="0"/>
                    </a:moveTo>
                    <a:lnTo>
                      <a:pt x="1246" y="135"/>
                    </a:lnTo>
                    <a:lnTo>
                      <a:pt x="1351" y="255"/>
                    </a:lnTo>
                    <a:lnTo>
                      <a:pt x="1470" y="330"/>
                    </a:lnTo>
                    <a:lnTo>
                      <a:pt x="1576" y="405"/>
                    </a:lnTo>
                    <a:lnTo>
                      <a:pt x="1665" y="451"/>
                    </a:lnTo>
                    <a:lnTo>
                      <a:pt x="1786" y="526"/>
                    </a:lnTo>
                    <a:lnTo>
                      <a:pt x="1590" y="540"/>
                    </a:lnTo>
                    <a:lnTo>
                      <a:pt x="1485" y="554"/>
                    </a:lnTo>
                    <a:lnTo>
                      <a:pt x="1380" y="585"/>
                    </a:lnTo>
                    <a:lnTo>
                      <a:pt x="1260" y="615"/>
                    </a:lnTo>
                    <a:lnTo>
                      <a:pt x="1141" y="660"/>
                    </a:lnTo>
                    <a:lnTo>
                      <a:pt x="1020" y="720"/>
                    </a:lnTo>
                    <a:lnTo>
                      <a:pt x="900" y="765"/>
                    </a:lnTo>
                    <a:lnTo>
                      <a:pt x="765" y="825"/>
                    </a:lnTo>
                    <a:lnTo>
                      <a:pt x="631" y="900"/>
                    </a:lnTo>
                    <a:lnTo>
                      <a:pt x="496" y="961"/>
                    </a:lnTo>
                    <a:lnTo>
                      <a:pt x="376" y="1035"/>
                    </a:lnTo>
                    <a:lnTo>
                      <a:pt x="255" y="1110"/>
                    </a:lnTo>
                    <a:lnTo>
                      <a:pt x="135" y="1171"/>
                    </a:lnTo>
                    <a:lnTo>
                      <a:pt x="0" y="1246"/>
                    </a:lnTo>
                    <a:lnTo>
                      <a:pt x="91" y="1141"/>
                    </a:lnTo>
                    <a:lnTo>
                      <a:pt x="210" y="1050"/>
                    </a:lnTo>
                    <a:lnTo>
                      <a:pt x="346" y="945"/>
                    </a:lnTo>
                    <a:lnTo>
                      <a:pt x="465" y="840"/>
                    </a:lnTo>
                    <a:lnTo>
                      <a:pt x="615" y="735"/>
                    </a:lnTo>
                    <a:lnTo>
                      <a:pt x="750" y="631"/>
                    </a:lnTo>
                    <a:lnTo>
                      <a:pt x="870" y="526"/>
                    </a:lnTo>
                    <a:lnTo>
                      <a:pt x="975" y="421"/>
                    </a:lnTo>
                    <a:lnTo>
                      <a:pt x="1050" y="330"/>
                    </a:lnTo>
                    <a:lnTo>
                      <a:pt x="1080" y="210"/>
                    </a:lnTo>
                    <a:lnTo>
                      <a:pt x="900" y="150"/>
                    </a:lnTo>
                    <a:lnTo>
                      <a:pt x="706" y="166"/>
                    </a:lnTo>
                    <a:lnTo>
                      <a:pt x="435" y="210"/>
                    </a:lnTo>
                    <a:lnTo>
                      <a:pt x="75" y="285"/>
                    </a:lnTo>
                    <a:lnTo>
                      <a:pt x="241" y="225"/>
                    </a:lnTo>
                    <a:lnTo>
                      <a:pt x="390" y="166"/>
                    </a:lnTo>
                    <a:lnTo>
                      <a:pt x="540" y="105"/>
                    </a:lnTo>
                    <a:lnTo>
                      <a:pt x="690" y="61"/>
                    </a:lnTo>
                    <a:lnTo>
                      <a:pt x="840" y="14"/>
                    </a:lnTo>
                    <a:lnTo>
                      <a:pt x="961" y="0"/>
                    </a:lnTo>
                    <a:lnTo>
                      <a:pt x="1050" y="0"/>
                    </a:lnTo>
                    <a:lnTo>
                      <a:pt x="1125" y="0"/>
                    </a:lnTo>
                    <a:close/>
                  </a:path>
                </a:pathLst>
              </a:custGeom>
              <a:solidFill>
                <a:srgbClr val="0066FF"/>
              </a:solidFill>
              <a:ln w="9525">
                <a:noFill/>
                <a:round/>
                <a:headEnd/>
                <a:tailEnd/>
              </a:ln>
            </p:spPr>
            <p:txBody>
              <a:bodyPr/>
              <a:lstStyle/>
              <a:p>
                <a:endParaRPr lang="en-US">
                  <a:solidFill>
                    <a:srgbClr val="000000"/>
                  </a:solidFill>
                </a:endParaRPr>
              </a:p>
            </p:txBody>
          </p:sp>
          <p:sp>
            <p:nvSpPr>
              <p:cNvPr id="49282" name="Freeform 65"/>
              <p:cNvSpPr>
                <a:spLocks/>
              </p:cNvSpPr>
              <p:nvPr/>
            </p:nvSpPr>
            <p:spPr bwMode="auto">
              <a:xfrm>
                <a:off x="8476" y="7661"/>
                <a:ext cx="1786" cy="1246"/>
              </a:xfrm>
              <a:custGeom>
                <a:avLst/>
                <a:gdLst>
                  <a:gd name="T0" fmla="*/ 1125 w 1786"/>
                  <a:gd name="T1" fmla="*/ 0 h 1246"/>
                  <a:gd name="T2" fmla="*/ 1246 w 1786"/>
                  <a:gd name="T3" fmla="*/ 135 h 1246"/>
                  <a:gd name="T4" fmla="*/ 1351 w 1786"/>
                  <a:gd name="T5" fmla="*/ 255 h 1246"/>
                  <a:gd name="T6" fmla="*/ 1470 w 1786"/>
                  <a:gd name="T7" fmla="*/ 330 h 1246"/>
                  <a:gd name="T8" fmla="*/ 1576 w 1786"/>
                  <a:gd name="T9" fmla="*/ 405 h 1246"/>
                  <a:gd name="T10" fmla="*/ 1665 w 1786"/>
                  <a:gd name="T11" fmla="*/ 451 h 1246"/>
                  <a:gd name="T12" fmla="*/ 1786 w 1786"/>
                  <a:gd name="T13" fmla="*/ 526 h 1246"/>
                  <a:gd name="T14" fmla="*/ 1590 w 1786"/>
                  <a:gd name="T15" fmla="*/ 540 h 1246"/>
                  <a:gd name="T16" fmla="*/ 1485 w 1786"/>
                  <a:gd name="T17" fmla="*/ 554 h 1246"/>
                  <a:gd name="T18" fmla="*/ 1380 w 1786"/>
                  <a:gd name="T19" fmla="*/ 585 h 1246"/>
                  <a:gd name="T20" fmla="*/ 1260 w 1786"/>
                  <a:gd name="T21" fmla="*/ 615 h 1246"/>
                  <a:gd name="T22" fmla="*/ 1141 w 1786"/>
                  <a:gd name="T23" fmla="*/ 660 h 1246"/>
                  <a:gd name="T24" fmla="*/ 1020 w 1786"/>
                  <a:gd name="T25" fmla="*/ 720 h 1246"/>
                  <a:gd name="T26" fmla="*/ 900 w 1786"/>
                  <a:gd name="T27" fmla="*/ 765 h 1246"/>
                  <a:gd name="T28" fmla="*/ 765 w 1786"/>
                  <a:gd name="T29" fmla="*/ 825 h 1246"/>
                  <a:gd name="T30" fmla="*/ 631 w 1786"/>
                  <a:gd name="T31" fmla="*/ 900 h 1246"/>
                  <a:gd name="T32" fmla="*/ 496 w 1786"/>
                  <a:gd name="T33" fmla="*/ 961 h 1246"/>
                  <a:gd name="T34" fmla="*/ 376 w 1786"/>
                  <a:gd name="T35" fmla="*/ 1035 h 1246"/>
                  <a:gd name="T36" fmla="*/ 255 w 1786"/>
                  <a:gd name="T37" fmla="*/ 1110 h 1246"/>
                  <a:gd name="T38" fmla="*/ 135 w 1786"/>
                  <a:gd name="T39" fmla="*/ 1171 h 1246"/>
                  <a:gd name="T40" fmla="*/ 0 w 1786"/>
                  <a:gd name="T41" fmla="*/ 1246 h 1246"/>
                  <a:gd name="T42" fmla="*/ 91 w 1786"/>
                  <a:gd name="T43" fmla="*/ 1141 h 1246"/>
                  <a:gd name="T44" fmla="*/ 210 w 1786"/>
                  <a:gd name="T45" fmla="*/ 1050 h 1246"/>
                  <a:gd name="T46" fmla="*/ 346 w 1786"/>
                  <a:gd name="T47" fmla="*/ 945 h 1246"/>
                  <a:gd name="T48" fmla="*/ 465 w 1786"/>
                  <a:gd name="T49" fmla="*/ 840 h 1246"/>
                  <a:gd name="T50" fmla="*/ 615 w 1786"/>
                  <a:gd name="T51" fmla="*/ 735 h 1246"/>
                  <a:gd name="T52" fmla="*/ 750 w 1786"/>
                  <a:gd name="T53" fmla="*/ 631 h 1246"/>
                  <a:gd name="T54" fmla="*/ 870 w 1786"/>
                  <a:gd name="T55" fmla="*/ 526 h 1246"/>
                  <a:gd name="T56" fmla="*/ 975 w 1786"/>
                  <a:gd name="T57" fmla="*/ 421 h 1246"/>
                  <a:gd name="T58" fmla="*/ 1050 w 1786"/>
                  <a:gd name="T59" fmla="*/ 330 h 1246"/>
                  <a:gd name="T60" fmla="*/ 1080 w 1786"/>
                  <a:gd name="T61" fmla="*/ 210 h 1246"/>
                  <a:gd name="T62" fmla="*/ 900 w 1786"/>
                  <a:gd name="T63" fmla="*/ 150 h 1246"/>
                  <a:gd name="T64" fmla="*/ 706 w 1786"/>
                  <a:gd name="T65" fmla="*/ 166 h 1246"/>
                  <a:gd name="T66" fmla="*/ 435 w 1786"/>
                  <a:gd name="T67" fmla="*/ 210 h 1246"/>
                  <a:gd name="T68" fmla="*/ 75 w 1786"/>
                  <a:gd name="T69" fmla="*/ 285 h 1246"/>
                  <a:gd name="T70" fmla="*/ 241 w 1786"/>
                  <a:gd name="T71" fmla="*/ 225 h 1246"/>
                  <a:gd name="T72" fmla="*/ 390 w 1786"/>
                  <a:gd name="T73" fmla="*/ 166 h 1246"/>
                  <a:gd name="T74" fmla="*/ 540 w 1786"/>
                  <a:gd name="T75" fmla="*/ 105 h 1246"/>
                  <a:gd name="T76" fmla="*/ 690 w 1786"/>
                  <a:gd name="T77" fmla="*/ 61 h 1246"/>
                  <a:gd name="T78" fmla="*/ 840 w 1786"/>
                  <a:gd name="T79" fmla="*/ 14 h 1246"/>
                  <a:gd name="T80" fmla="*/ 961 w 1786"/>
                  <a:gd name="T81" fmla="*/ 0 h 1246"/>
                  <a:gd name="T82" fmla="*/ 1050 w 1786"/>
                  <a:gd name="T83" fmla="*/ 0 h 1246"/>
                  <a:gd name="T84" fmla="*/ 1125 w 1786"/>
                  <a:gd name="T85" fmla="*/ 0 h 12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6"/>
                  <a:gd name="T130" fmla="*/ 0 h 1246"/>
                  <a:gd name="T131" fmla="*/ 1786 w 1786"/>
                  <a:gd name="T132" fmla="*/ 1246 h 12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6" h="1246">
                    <a:moveTo>
                      <a:pt x="1125" y="0"/>
                    </a:moveTo>
                    <a:lnTo>
                      <a:pt x="1246" y="135"/>
                    </a:lnTo>
                    <a:lnTo>
                      <a:pt x="1351" y="255"/>
                    </a:lnTo>
                    <a:lnTo>
                      <a:pt x="1470" y="330"/>
                    </a:lnTo>
                    <a:lnTo>
                      <a:pt x="1576" y="405"/>
                    </a:lnTo>
                    <a:lnTo>
                      <a:pt x="1665" y="451"/>
                    </a:lnTo>
                    <a:lnTo>
                      <a:pt x="1786" y="526"/>
                    </a:lnTo>
                    <a:lnTo>
                      <a:pt x="1590" y="540"/>
                    </a:lnTo>
                    <a:lnTo>
                      <a:pt x="1485" y="554"/>
                    </a:lnTo>
                    <a:lnTo>
                      <a:pt x="1380" y="585"/>
                    </a:lnTo>
                    <a:lnTo>
                      <a:pt x="1260" y="615"/>
                    </a:lnTo>
                    <a:lnTo>
                      <a:pt x="1141" y="660"/>
                    </a:lnTo>
                    <a:lnTo>
                      <a:pt x="1020" y="720"/>
                    </a:lnTo>
                    <a:lnTo>
                      <a:pt x="900" y="765"/>
                    </a:lnTo>
                    <a:lnTo>
                      <a:pt x="765" y="825"/>
                    </a:lnTo>
                    <a:lnTo>
                      <a:pt x="631" y="900"/>
                    </a:lnTo>
                    <a:lnTo>
                      <a:pt x="496" y="961"/>
                    </a:lnTo>
                    <a:lnTo>
                      <a:pt x="376" y="1035"/>
                    </a:lnTo>
                    <a:lnTo>
                      <a:pt x="255" y="1110"/>
                    </a:lnTo>
                    <a:lnTo>
                      <a:pt x="135" y="1171"/>
                    </a:lnTo>
                    <a:lnTo>
                      <a:pt x="0" y="1246"/>
                    </a:lnTo>
                    <a:lnTo>
                      <a:pt x="91" y="1141"/>
                    </a:lnTo>
                    <a:lnTo>
                      <a:pt x="210" y="1050"/>
                    </a:lnTo>
                    <a:lnTo>
                      <a:pt x="346" y="945"/>
                    </a:lnTo>
                    <a:lnTo>
                      <a:pt x="465" y="840"/>
                    </a:lnTo>
                    <a:lnTo>
                      <a:pt x="615" y="735"/>
                    </a:lnTo>
                    <a:lnTo>
                      <a:pt x="750" y="631"/>
                    </a:lnTo>
                    <a:lnTo>
                      <a:pt x="870" y="526"/>
                    </a:lnTo>
                    <a:lnTo>
                      <a:pt x="975" y="421"/>
                    </a:lnTo>
                    <a:lnTo>
                      <a:pt x="1050" y="330"/>
                    </a:lnTo>
                    <a:lnTo>
                      <a:pt x="1080" y="210"/>
                    </a:lnTo>
                    <a:lnTo>
                      <a:pt x="900" y="150"/>
                    </a:lnTo>
                    <a:lnTo>
                      <a:pt x="706" y="166"/>
                    </a:lnTo>
                    <a:lnTo>
                      <a:pt x="435" y="210"/>
                    </a:lnTo>
                    <a:lnTo>
                      <a:pt x="75" y="285"/>
                    </a:lnTo>
                    <a:lnTo>
                      <a:pt x="241" y="225"/>
                    </a:lnTo>
                    <a:lnTo>
                      <a:pt x="390" y="166"/>
                    </a:lnTo>
                    <a:lnTo>
                      <a:pt x="540" y="105"/>
                    </a:lnTo>
                    <a:lnTo>
                      <a:pt x="690" y="61"/>
                    </a:lnTo>
                    <a:lnTo>
                      <a:pt x="840" y="14"/>
                    </a:lnTo>
                    <a:lnTo>
                      <a:pt x="961" y="0"/>
                    </a:lnTo>
                    <a:lnTo>
                      <a:pt x="1050" y="0"/>
                    </a:lnTo>
                    <a:lnTo>
                      <a:pt x="1125" y="0"/>
                    </a:lnTo>
                  </a:path>
                </a:pathLst>
              </a:custGeom>
              <a:solidFill>
                <a:srgbClr val="0066FF"/>
              </a:solidFill>
              <a:ln w="0">
                <a:solidFill>
                  <a:srgbClr val="FFFFFF"/>
                </a:solidFill>
                <a:round/>
                <a:headEnd/>
                <a:tailEnd/>
              </a:ln>
            </p:spPr>
            <p:txBody>
              <a:bodyPr/>
              <a:lstStyle/>
              <a:p>
                <a:endParaRPr lang="en-US">
                  <a:solidFill>
                    <a:srgbClr val="000000"/>
                  </a:solidFill>
                </a:endParaRPr>
              </a:p>
            </p:txBody>
          </p:sp>
        </p:grpSp>
        <p:grpSp>
          <p:nvGrpSpPr>
            <p:cNvPr id="49204" name="Group 66"/>
            <p:cNvGrpSpPr>
              <a:grpSpLocks/>
            </p:cNvGrpSpPr>
            <p:nvPr/>
          </p:nvGrpSpPr>
          <p:grpSpPr bwMode="auto">
            <a:xfrm>
              <a:off x="1632" y="867"/>
              <a:ext cx="448" cy="244"/>
              <a:chOff x="1411" y="3341"/>
              <a:chExt cx="9015" cy="6015"/>
            </a:xfrm>
          </p:grpSpPr>
          <p:sp>
            <p:nvSpPr>
              <p:cNvPr id="49245" name="Freeform 67"/>
              <p:cNvSpPr>
                <a:spLocks/>
              </p:cNvSpPr>
              <p:nvPr/>
            </p:nvSpPr>
            <p:spPr bwMode="auto">
              <a:xfrm>
                <a:off x="1411" y="3341"/>
                <a:ext cx="9015" cy="6015"/>
              </a:xfrm>
              <a:custGeom>
                <a:avLst/>
                <a:gdLst>
                  <a:gd name="T0" fmla="*/ 5281 w 9015"/>
                  <a:gd name="T1" fmla="*/ 5625 h 6015"/>
                  <a:gd name="T2" fmla="*/ 4531 w 9015"/>
                  <a:gd name="T3" fmla="*/ 5295 h 6015"/>
                  <a:gd name="T4" fmla="*/ 4065 w 9015"/>
                  <a:gd name="T5" fmla="*/ 5145 h 6015"/>
                  <a:gd name="T6" fmla="*/ 3556 w 9015"/>
                  <a:gd name="T7" fmla="*/ 4995 h 6015"/>
                  <a:gd name="T8" fmla="*/ 3060 w 9015"/>
                  <a:gd name="T9" fmla="*/ 4860 h 6015"/>
                  <a:gd name="T10" fmla="*/ 2476 w 9015"/>
                  <a:gd name="T11" fmla="*/ 4725 h 6015"/>
                  <a:gd name="T12" fmla="*/ 2055 w 9015"/>
                  <a:gd name="T13" fmla="*/ 4666 h 6015"/>
                  <a:gd name="T14" fmla="*/ 1545 w 9015"/>
                  <a:gd name="T15" fmla="*/ 4620 h 6015"/>
                  <a:gd name="T16" fmla="*/ 1005 w 9015"/>
                  <a:gd name="T17" fmla="*/ 4620 h 6015"/>
                  <a:gd name="T18" fmla="*/ 601 w 9015"/>
                  <a:gd name="T19" fmla="*/ 4694 h 6015"/>
                  <a:gd name="T20" fmla="*/ 210 w 9015"/>
                  <a:gd name="T21" fmla="*/ 4800 h 6015"/>
                  <a:gd name="T22" fmla="*/ 0 w 9015"/>
                  <a:gd name="T23" fmla="*/ 4815 h 6015"/>
                  <a:gd name="T24" fmla="*/ 0 w 9015"/>
                  <a:gd name="T25" fmla="*/ 4575 h 6015"/>
                  <a:gd name="T26" fmla="*/ 30 w 9015"/>
                  <a:gd name="T27" fmla="*/ 4500 h 6015"/>
                  <a:gd name="T28" fmla="*/ 315 w 9015"/>
                  <a:gd name="T29" fmla="*/ 4381 h 6015"/>
                  <a:gd name="T30" fmla="*/ 360 w 9015"/>
                  <a:gd name="T31" fmla="*/ 4201 h 6015"/>
                  <a:gd name="T32" fmla="*/ 435 w 9015"/>
                  <a:gd name="T33" fmla="*/ 3780 h 6015"/>
                  <a:gd name="T34" fmla="*/ 495 w 9015"/>
                  <a:gd name="T35" fmla="*/ 3420 h 6015"/>
                  <a:gd name="T36" fmla="*/ 554 w 9015"/>
                  <a:gd name="T37" fmla="*/ 2955 h 6015"/>
                  <a:gd name="T38" fmla="*/ 690 w 9015"/>
                  <a:gd name="T39" fmla="*/ 2280 h 6015"/>
                  <a:gd name="T40" fmla="*/ 855 w 9015"/>
                  <a:gd name="T41" fmla="*/ 1875 h 6015"/>
                  <a:gd name="T42" fmla="*/ 1064 w 9015"/>
                  <a:gd name="T43" fmla="*/ 1515 h 6015"/>
                  <a:gd name="T44" fmla="*/ 1424 w 9015"/>
                  <a:gd name="T45" fmla="*/ 1080 h 6015"/>
                  <a:gd name="T46" fmla="*/ 2055 w 9015"/>
                  <a:gd name="T47" fmla="*/ 526 h 6015"/>
                  <a:gd name="T48" fmla="*/ 2850 w 9015"/>
                  <a:gd name="T49" fmla="*/ 194 h 6015"/>
                  <a:gd name="T50" fmla="*/ 3630 w 9015"/>
                  <a:gd name="T51" fmla="*/ 30 h 6015"/>
                  <a:gd name="T52" fmla="*/ 4650 w 9015"/>
                  <a:gd name="T53" fmla="*/ 14 h 6015"/>
                  <a:gd name="T54" fmla="*/ 5205 w 9015"/>
                  <a:gd name="T55" fmla="*/ 91 h 6015"/>
                  <a:gd name="T56" fmla="*/ 5670 w 9015"/>
                  <a:gd name="T57" fmla="*/ 225 h 6015"/>
                  <a:gd name="T58" fmla="*/ 6151 w 9015"/>
                  <a:gd name="T59" fmla="*/ 405 h 6015"/>
                  <a:gd name="T60" fmla="*/ 6930 w 9015"/>
                  <a:gd name="T61" fmla="*/ 930 h 6015"/>
                  <a:gd name="T62" fmla="*/ 7411 w 9015"/>
                  <a:gd name="T63" fmla="*/ 1470 h 6015"/>
                  <a:gd name="T64" fmla="*/ 7680 w 9015"/>
                  <a:gd name="T65" fmla="*/ 1891 h 6015"/>
                  <a:gd name="T66" fmla="*/ 7981 w 9015"/>
                  <a:gd name="T67" fmla="*/ 2640 h 6015"/>
                  <a:gd name="T68" fmla="*/ 8085 w 9015"/>
                  <a:gd name="T69" fmla="*/ 3135 h 6015"/>
                  <a:gd name="T70" fmla="*/ 8131 w 9015"/>
                  <a:gd name="T71" fmla="*/ 3586 h 6015"/>
                  <a:gd name="T72" fmla="*/ 8190 w 9015"/>
                  <a:gd name="T73" fmla="*/ 4110 h 6015"/>
                  <a:gd name="T74" fmla="*/ 8265 w 9015"/>
                  <a:gd name="T75" fmla="*/ 4260 h 6015"/>
                  <a:gd name="T76" fmla="*/ 8505 w 9015"/>
                  <a:gd name="T77" fmla="*/ 4514 h 6015"/>
                  <a:gd name="T78" fmla="*/ 8926 w 9015"/>
                  <a:gd name="T79" fmla="*/ 4800 h 6015"/>
                  <a:gd name="T80" fmla="*/ 9001 w 9015"/>
                  <a:gd name="T81" fmla="*/ 4905 h 6015"/>
                  <a:gd name="T82" fmla="*/ 9001 w 9015"/>
                  <a:gd name="T83" fmla="*/ 5010 h 6015"/>
                  <a:gd name="T84" fmla="*/ 8970 w 9015"/>
                  <a:gd name="T85" fmla="*/ 5040 h 6015"/>
                  <a:gd name="T86" fmla="*/ 8535 w 9015"/>
                  <a:gd name="T87" fmla="*/ 4995 h 6015"/>
                  <a:gd name="T88" fmla="*/ 8131 w 9015"/>
                  <a:gd name="T89" fmla="*/ 5115 h 6015"/>
                  <a:gd name="T90" fmla="*/ 7710 w 9015"/>
                  <a:gd name="T91" fmla="*/ 5325 h 6015"/>
                  <a:gd name="T92" fmla="*/ 7290 w 9015"/>
                  <a:gd name="T93" fmla="*/ 5580 h 6015"/>
                  <a:gd name="T94" fmla="*/ 6871 w 9015"/>
                  <a:gd name="T95" fmla="*/ 5835 h 6015"/>
                  <a:gd name="T96" fmla="*/ 6480 w 9015"/>
                  <a:gd name="T97" fmla="*/ 6001 h 6015"/>
                  <a:gd name="T98" fmla="*/ 6240 w 9015"/>
                  <a:gd name="T99" fmla="*/ 6015 h 6015"/>
                  <a:gd name="T100" fmla="*/ 5971 w 9015"/>
                  <a:gd name="T101" fmla="*/ 5940 h 601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15"/>
                  <a:gd name="T154" fmla="*/ 0 h 6015"/>
                  <a:gd name="T155" fmla="*/ 9015 w 9015"/>
                  <a:gd name="T156" fmla="*/ 6015 h 601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15" h="6015">
                    <a:moveTo>
                      <a:pt x="5775" y="5865"/>
                    </a:moveTo>
                    <a:lnTo>
                      <a:pt x="5281" y="5625"/>
                    </a:lnTo>
                    <a:lnTo>
                      <a:pt x="4935" y="5461"/>
                    </a:lnTo>
                    <a:lnTo>
                      <a:pt x="4531" y="5295"/>
                    </a:lnTo>
                    <a:lnTo>
                      <a:pt x="4276" y="5206"/>
                    </a:lnTo>
                    <a:lnTo>
                      <a:pt x="4065" y="5145"/>
                    </a:lnTo>
                    <a:lnTo>
                      <a:pt x="3870" y="5085"/>
                    </a:lnTo>
                    <a:lnTo>
                      <a:pt x="3556" y="4995"/>
                    </a:lnTo>
                    <a:lnTo>
                      <a:pt x="3345" y="4951"/>
                    </a:lnTo>
                    <a:lnTo>
                      <a:pt x="3060" y="4860"/>
                    </a:lnTo>
                    <a:lnTo>
                      <a:pt x="2656" y="4755"/>
                    </a:lnTo>
                    <a:lnTo>
                      <a:pt x="2476" y="4725"/>
                    </a:lnTo>
                    <a:lnTo>
                      <a:pt x="2265" y="4694"/>
                    </a:lnTo>
                    <a:lnTo>
                      <a:pt x="2055" y="4666"/>
                    </a:lnTo>
                    <a:lnTo>
                      <a:pt x="1861" y="4635"/>
                    </a:lnTo>
                    <a:lnTo>
                      <a:pt x="1545" y="4620"/>
                    </a:lnTo>
                    <a:lnTo>
                      <a:pt x="1349" y="4620"/>
                    </a:lnTo>
                    <a:lnTo>
                      <a:pt x="1005" y="4620"/>
                    </a:lnTo>
                    <a:lnTo>
                      <a:pt x="809" y="4650"/>
                    </a:lnTo>
                    <a:lnTo>
                      <a:pt x="601" y="4694"/>
                    </a:lnTo>
                    <a:lnTo>
                      <a:pt x="421" y="4741"/>
                    </a:lnTo>
                    <a:lnTo>
                      <a:pt x="210" y="4800"/>
                    </a:lnTo>
                    <a:lnTo>
                      <a:pt x="30" y="4846"/>
                    </a:lnTo>
                    <a:lnTo>
                      <a:pt x="0" y="4815"/>
                    </a:lnTo>
                    <a:lnTo>
                      <a:pt x="0" y="4771"/>
                    </a:lnTo>
                    <a:lnTo>
                      <a:pt x="0" y="4575"/>
                    </a:lnTo>
                    <a:lnTo>
                      <a:pt x="0" y="4530"/>
                    </a:lnTo>
                    <a:lnTo>
                      <a:pt x="30" y="4500"/>
                    </a:lnTo>
                    <a:lnTo>
                      <a:pt x="285" y="4425"/>
                    </a:lnTo>
                    <a:lnTo>
                      <a:pt x="315" y="4381"/>
                    </a:lnTo>
                    <a:lnTo>
                      <a:pt x="344" y="4320"/>
                    </a:lnTo>
                    <a:lnTo>
                      <a:pt x="360" y="4201"/>
                    </a:lnTo>
                    <a:lnTo>
                      <a:pt x="405" y="3990"/>
                    </a:lnTo>
                    <a:lnTo>
                      <a:pt x="435" y="3780"/>
                    </a:lnTo>
                    <a:lnTo>
                      <a:pt x="449" y="3661"/>
                    </a:lnTo>
                    <a:lnTo>
                      <a:pt x="495" y="3420"/>
                    </a:lnTo>
                    <a:lnTo>
                      <a:pt x="524" y="3151"/>
                    </a:lnTo>
                    <a:lnTo>
                      <a:pt x="554" y="2955"/>
                    </a:lnTo>
                    <a:lnTo>
                      <a:pt x="645" y="2506"/>
                    </a:lnTo>
                    <a:lnTo>
                      <a:pt x="690" y="2280"/>
                    </a:lnTo>
                    <a:lnTo>
                      <a:pt x="765" y="2055"/>
                    </a:lnTo>
                    <a:lnTo>
                      <a:pt x="855" y="1875"/>
                    </a:lnTo>
                    <a:lnTo>
                      <a:pt x="961" y="1681"/>
                    </a:lnTo>
                    <a:lnTo>
                      <a:pt x="1064" y="1515"/>
                    </a:lnTo>
                    <a:lnTo>
                      <a:pt x="1169" y="1365"/>
                    </a:lnTo>
                    <a:lnTo>
                      <a:pt x="1424" y="1080"/>
                    </a:lnTo>
                    <a:lnTo>
                      <a:pt x="1709" y="795"/>
                    </a:lnTo>
                    <a:lnTo>
                      <a:pt x="2055" y="526"/>
                    </a:lnTo>
                    <a:lnTo>
                      <a:pt x="2445" y="330"/>
                    </a:lnTo>
                    <a:lnTo>
                      <a:pt x="2850" y="194"/>
                    </a:lnTo>
                    <a:lnTo>
                      <a:pt x="3255" y="91"/>
                    </a:lnTo>
                    <a:lnTo>
                      <a:pt x="3630" y="30"/>
                    </a:lnTo>
                    <a:lnTo>
                      <a:pt x="4335" y="0"/>
                    </a:lnTo>
                    <a:lnTo>
                      <a:pt x="4650" y="14"/>
                    </a:lnTo>
                    <a:lnTo>
                      <a:pt x="4950" y="60"/>
                    </a:lnTo>
                    <a:lnTo>
                      <a:pt x="5205" y="91"/>
                    </a:lnTo>
                    <a:lnTo>
                      <a:pt x="5445" y="166"/>
                    </a:lnTo>
                    <a:lnTo>
                      <a:pt x="5670" y="225"/>
                    </a:lnTo>
                    <a:lnTo>
                      <a:pt x="5866" y="285"/>
                    </a:lnTo>
                    <a:lnTo>
                      <a:pt x="6151" y="405"/>
                    </a:lnTo>
                    <a:lnTo>
                      <a:pt x="6645" y="690"/>
                    </a:lnTo>
                    <a:lnTo>
                      <a:pt x="6930" y="930"/>
                    </a:lnTo>
                    <a:lnTo>
                      <a:pt x="7185" y="1185"/>
                    </a:lnTo>
                    <a:lnTo>
                      <a:pt x="7411" y="1470"/>
                    </a:lnTo>
                    <a:lnTo>
                      <a:pt x="7530" y="1650"/>
                    </a:lnTo>
                    <a:lnTo>
                      <a:pt x="7680" y="1891"/>
                    </a:lnTo>
                    <a:lnTo>
                      <a:pt x="7890" y="2354"/>
                    </a:lnTo>
                    <a:lnTo>
                      <a:pt x="7981" y="2640"/>
                    </a:lnTo>
                    <a:lnTo>
                      <a:pt x="8040" y="2894"/>
                    </a:lnTo>
                    <a:lnTo>
                      <a:pt x="8085" y="3135"/>
                    </a:lnTo>
                    <a:lnTo>
                      <a:pt x="8101" y="3360"/>
                    </a:lnTo>
                    <a:lnTo>
                      <a:pt x="8131" y="3586"/>
                    </a:lnTo>
                    <a:lnTo>
                      <a:pt x="8145" y="3841"/>
                    </a:lnTo>
                    <a:lnTo>
                      <a:pt x="8190" y="4110"/>
                    </a:lnTo>
                    <a:lnTo>
                      <a:pt x="8220" y="4185"/>
                    </a:lnTo>
                    <a:lnTo>
                      <a:pt x="8265" y="4260"/>
                    </a:lnTo>
                    <a:lnTo>
                      <a:pt x="8341" y="4365"/>
                    </a:lnTo>
                    <a:lnTo>
                      <a:pt x="8505" y="4514"/>
                    </a:lnTo>
                    <a:lnTo>
                      <a:pt x="8685" y="4650"/>
                    </a:lnTo>
                    <a:lnTo>
                      <a:pt x="8926" y="4800"/>
                    </a:lnTo>
                    <a:lnTo>
                      <a:pt x="8970" y="4846"/>
                    </a:lnTo>
                    <a:lnTo>
                      <a:pt x="9001" y="4905"/>
                    </a:lnTo>
                    <a:lnTo>
                      <a:pt x="9015" y="4965"/>
                    </a:lnTo>
                    <a:lnTo>
                      <a:pt x="9001" y="5010"/>
                    </a:lnTo>
                    <a:lnTo>
                      <a:pt x="8970" y="5040"/>
                    </a:lnTo>
                    <a:lnTo>
                      <a:pt x="8730" y="4995"/>
                    </a:lnTo>
                    <a:lnTo>
                      <a:pt x="8535" y="4995"/>
                    </a:lnTo>
                    <a:lnTo>
                      <a:pt x="8341" y="5040"/>
                    </a:lnTo>
                    <a:lnTo>
                      <a:pt x="8131" y="5115"/>
                    </a:lnTo>
                    <a:lnTo>
                      <a:pt x="7921" y="5206"/>
                    </a:lnTo>
                    <a:lnTo>
                      <a:pt x="7710" y="5325"/>
                    </a:lnTo>
                    <a:lnTo>
                      <a:pt x="7500" y="5461"/>
                    </a:lnTo>
                    <a:lnTo>
                      <a:pt x="7290" y="5580"/>
                    </a:lnTo>
                    <a:lnTo>
                      <a:pt x="7065" y="5715"/>
                    </a:lnTo>
                    <a:lnTo>
                      <a:pt x="6871" y="5835"/>
                    </a:lnTo>
                    <a:lnTo>
                      <a:pt x="6660" y="5940"/>
                    </a:lnTo>
                    <a:lnTo>
                      <a:pt x="6480" y="6001"/>
                    </a:lnTo>
                    <a:lnTo>
                      <a:pt x="6345" y="6001"/>
                    </a:lnTo>
                    <a:lnTo>
                      <a:pt x="6240" y="6015"/>
                    </a:lnTo>
                    <a:lnTo>
                      <a:pt x="6135" y="5985"/>
                    </a:lnTo>
                    <a:lnTo>
                      <a:pt x="5971" y="5940"/>
                    </a:lnTo>
                    <a:lnTo>
                      <a:pt x="5775" y="5865"/>
                    </a:lnTo>
                    <a:close/>
                  </a:path>
                </a:pathLst>
              </a:custGeom>
              <a:solidFill>
                <a:srgbClr val="FF0000"/>
              </a:solidFill>
              <a:ln w="9525">
                <a:noFill/>
                <a:round/>
                <a:headEnd/>
                <a:tailEnd/>
              </a:ln>
            </p:spPr>
            <p:txBody>
              <a:bodyPr/>
              <a:lstStyle/>
              <a:p>
                <a:endParaRPr lang="en-US">
                  <a:solidFill>
                    <a:srgbClr val="000000"/>
                  </a:solidFill>
                </a:endParaRPr>
              </a:p>
            </p:txBody>
          </p:sp>
          <p:sp>
            <p:nvSpPr>
              <p:cNvPr id="49246" name="Freeform 68"/>
              <p:cNvSpPr>
                <a:spLocks/>
              </p:cNvSpPr>
              <p:nvPr/>
            </p:nvSpPr>
            <p:spPr bwMode="auto">
              <a:xfrm>
                <a:off x="1411" y="3341"/>
                <a:ext cx="9015" cy="6015"/>
              </a:xfrm>
              <a:custGeom>
                <a:avLst/>
                <a:gdLst>
                  <a:gd name="T0" fmla="*/ 5281 w 9015"/>
                  <a:gd name="T1" fmla="*/ 5625 h 6015"/>
                  <a:gd name="T2" fmla="*/ 4531 w 9015"/>
                  <a:gd name="T3" fmla="*/ 5295 h 6015"/>
                  <a:gd name="T4" fmla="*/ 4065 w 9015"/>
                  <a:gd name="T5" fmla="*/ 5145 h 6015"/>
                  <a:gd name="T6" fmla="*/ 3556 w 9015"/>
                  <a:gd name="T7" fmla="*/ 4995 h 6015"/>
                  <a:gd name="T8" fmla="*/ 3060 w 9015"/>
                  <a:gd name="T9" fmla="*/ 4860 h 6015"/>
                  <a:gd name="T10" fmla="*/ 2476 w 9015"/>
                  <a:gd name="T11" fmla="*/ 4725 h 6015"/>
                  <a:gd name="T12" fmla="*/ 2055 w 9015"/>
                  <a:gd name="T13" fmla="*/ 4666 h 6015"/>
                  <a:gd name="T14" fmla="*/ 1545 w 9015"/>
                  <a:gd name="T15" fmla="*/ 4620 h 6015"/>
                  <a:gd name="T16" fmla="*/ 1005 w 9015"/>
                  <a:gd name="T17" fmla="*/ 4620 h 6015"/>
                  <a:gd name="T18" fmla="*/ 601 w 9015"/>
                  <a:gd name="T19" fmla="*/ 4694 h 6015"/>
                  <a:gd name="T20" fmla="*/ 210 w 9015"/>
                  <a:gd name="T21" fmla="*/ 4800 h 6015"/>
                  <a:gd name="T22" fmla="*/ 0 w 9015"/>
                  <a:gd name="T23" fmla="*/ 4815 h 6015"/>
                  <a:gd name="T24" fmla="*/ 0 w 9015"/>
                  <a:gd name="T25" fmla="*/ 4575 h 6015"/>
                  <a:gd name="T26" fmla="*/ 30 w 9015"/>
                  <a:gd name="T27" fmla="*/ 4500 h 6015"/>
                  <a:gd name="T28" fmla="*/ 315 w 9015"/>
                  <a:gd name="T29" fmla="*/ 4381 h 6015"/>
                  <a:gd name="T30" fmla="*/ 360 w 9015"/>
                  <a:gd name="T31" fmla="*/ 4201 h 6015"/>
                  <a:gd name="T32" fmla="*/ 435 w 9015"/>
                  <a:gd name="T33" fmla="*/ 3780 h 6015"/>
                  <a:gd name="T34" fmla="*/ 495 w 9015"/>
                  <a:gd name="T35" fmla="*/ 3420 h 6015"/>
                  <a:gd name="T36" fmla="*/ 554 w 9015"/>
                  <a:gd name="T37" fmla="*/ 2955 h 6015"/>
                  <a:gd name="T38" fmla="*/ 690 w 9015"/>
                  <a:gd name="T39" fmla="*/ 2280 h 6015"/>
                  <a:gd name="T40" fmla="*/ 855 w 9015"/>
                  <a:gd name="T41" fmla="*/ 1875 h 6015"/>
                  <a:gd name="T42" fmla="*/ 1064 w 9015"/>
                  <a:gd name="T43" fmla="*/ 1515 h 6015"/>
                  <a:gd name="T44" fmla="*/ 1424 w 9015"/>
                  <a:gd name="T45" fmla="*/ 1080 h 6015"/>
                  <a:gd name="T46" fmla="*/ 2055 w 9015"/>
                  <a:gd name="T47" fmla="*/ 526 h 6015"/>
                  <a:gd name="T48" fmla="*/ 2850 w 9015"/>
                  <a:gd name="T49" fmla="*/ 194 h 6015"/>
                  <a:gd name="T50" fmla="*/ 3630 w 9015"/>
                  <a:gd name="T51" fmla="*/ 30 h 6015"/>
                  <a:gd name="T52" fmla="*/ 4650 w 9015"/>
                  <a:gd name="T53" fmla="*/ 14 h 6015"/>
                  <a:gd name="T54" fmla="*/ 5205 w 9015"/>
                  <a:gd name="T55" fmla="*/ 91 h 6015"/>
                  <a:gd name="T56" fmla="*/ 5670 w 9015"/>
                  <a:gd name="T57" fmla="*/ 225 h 6015"/>
                  <a:gd name="T58" fmla="*/ 6151 w 9015"/>
                  <a:gd name="T59" fmla="*/ 405 h 6015"/>
                  <a:gd name="T60" fmla="*/ 6930 w 9015"/>
                  <a:gd name="T61" fmla="*/ 930 h 6015"/>
                  <a:gd name="T62" fmla="*/ 7411 w 9015"/>
                  <a:gd name="T63" fmla="*/ 1470 h 6015"/>
                  <a:gd name="T64" fmla="*/ 7680 w 9015"/>
                  <a:gd name="T65" fmla="*/ 1891 h 6015"/>
                  <a:gd name="T66" fmla="*/ 7981 w 9015"/>
                  <a:gd name="T67" fmla="*/ 2640 h 6015"/>
                  <a:gd name="T68" fmla="*/ 8085 w 9015"/>
                  <a:gd name="T69" fmla="*/ 3135 h 6015"/>
                  <a:gd name="T70" fmla="*/ 8131 w 9015"/>
                  <a:gd name="T71" fmla="*/ 3586 h 6015"/>
                  <a:gd name="T72" fmla="*/ 8190 w 9015"/>
                  <a:gd name="T73" fmla="*/ 4110 h 6015"/>
                  <a:gd name="T74" fmla="*/ 8265 w 9015"/>
                  <a:gd name="T75" fmla="*/ 4260 h 6015"/>
                  <a:gd name="T76" fmla="*/ 8505 w 9015"/>
                  <a:gd name="T77" fmla="*/ 4514 h 6015"/>
                  <a:gd name="T78" fmla="*/ 8926 w 9015"/>
                  <a:gd name="T79" fmla="*/ 4800 h 6015"/>
                  <a:gd name="T80" fmla="*/ 9001 w 9015"/>
                  <a:gd name="T81" fmla="*/ 4905 h 6015"/>
                  <a:gd name="T82" fmla="*/ 9001 w 9015"/>
                  <a:gd name="T83" fmla="*/ 5010 h 6015"/>
                  <a:gd name="T84" fmla="*/ 8970 w 9015"/>
                  <a:gd name="T85" fmla="*/ 5040 h 6015"/>
                  <a:gd name="T86" fmla="*/ 8535 w 9015"/>
                  <a:gd name="T87" fmla="*/ 4995 h 6015"/>
                  <a:gd name="T88" fmla="*/ 8131 w 9015"/>
                  <a:gd name="T89" fmla="*/ 5115 h 6015"/>
                  <a:gd name="T90" fmla="*/ 7710 w 9015"/>
                  <a:gd name="T91" fmla="*/ 5325 h 6015"/>
                  <a:gd name="T92" fmla="*/ 7290 w 9015"/>
                  <a:gd name="T93" fmla="*/ 5580 h 6015"/>
                  <a:gd name="T94" fmla="*/ 6871 w 9015"/>
                  <a:gd name="T95" fmla="*/ 5835 h 6015"/>
                  <a:gd name="T96" fmla="*/ 6480 w 9015"/>
                  <a:gd name="T97" fmla="*/ 6001 h 6015"/>
                  <a:gd name="T98" fmla="*/ 6240 w 9015"/>
                  <a:gd name="T99" fmla="*/ 6015 h 6015"/>
                  <a:gd name="T100" fmla="*/ 5971 w 9015"/>
                  <a:gd name="T101" fmla="*/ 5940 h 601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15"/>
                  <a:gd name="T154" fmla="*/ 0 h 6015"/>
                  <a:gd name="T155" fmla="*/ 9015 w 9015"/>
                  <a:gd name="T156" fmla="*/ 6015 h 601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15" h="6015">
                    <a:moveTo>
                      <a:pt x="5775" y="5865"/>
                    </a:moveTo>
                    <a:lnTo>
                      <a:pt x="5281" y="5625"/>
                    </a:lnTo>
                    <a:lnTo>
                      <a:pt x="4935" y="5461"/>
                    </a:lnTo>
                    <a:lnTo>
                      <a:pt x="4531" y="5295"/>
                    </a:lnTo>
                    <a:lnTo>
                      <a:pt x="4276" y="5206"/>
                    </a:lnTo>
                    <a:lnTo>
                      <a:pt x="4065" y="5145"/>
                    </a:lnTo>
                    <a:lnTo>
                      <a:pt x="3870" y="5085"/>
                    </a:lnTo>
                    <a:lnTo>
                      <a:pt x="3556" y="4995"/>
                    </a:lnTo>
                    <a:lnTo>
                      <a:pt x="3345" y="4951"/>
                    </a:lnTo>
                    <a:lnTo>
                      <a:pt x="3060" y="4860"/>
                    </a:lnTo>
                    <a:lnTo>
                      <a:pt x="2656" y="4755"/>
                    </a:lnTo>
                    <a:lnTo>
                      <a:pt x="2476" y="4725"/>
                    </a:lnTo>
                    <a:lnTo>
                      <a:pt x="2265" y="4694"/>
                    </a:lnTo>
                    <a:lnTo>
                      <a:pt x="2055" y="4666"/>
                    </a:lnTo>
                    <a:lnTo>
                      <a:pt x="1861" y="4635"/>
                    </a:lnTo>
                    <a:lnTo>
                      <a:pt x="1545" y="4620"/>
                    </a:lnTo>
                    <a:lnTo>
                      <a:pt x="1349" y="4620"/>
                    </a:lnTo>
                    <a:lnTo>
                      <a:pt x="1005" y="4620"/>
                    </a:lnTo>
                    <a:lnTo>
                      <a:pt x="809" y="4650"/>
                    </a:lnTo>
                    <a:lnTo>
                      <a:pt x="601" y="4694"/>
                    </a:lnTo>
                    <a:lnTo>
                      <a:pt x="421" y="4741"/>
                    </a:lnTo>
                    <a:lnTo>
                      <a:pt x="210" y="4800"/>
                    </a:lnTo>
                    <a:lnTo>
                      <a:pt x="30" y="4846"/>
                    </a:lnTo>
                    <a:lnTo>
                      <a:pt x="0" y="4815"/>
                    </a:lnTo>
                    <a:lnTo>
                      <a:pt x="0" y="4771"/>
                    </a:lnTo>
                    <a:lnTo>
                      <a:pt x="0" y="4575"/>
                    </a:lnTo>
                    <a:lnTo>
                      <a:pt x="0" y="4530"/>
                    </a:lnTo>
                    <a:lnTo>
                      <a:pt x="30" y="4500"/>
                    </a:lnTo>
                    <a:lnTo>
                      <a:pt x="285" y="4425"/>
                    </a:lnTo>
                    <a:lnTo>
                      <a:pt x="315" y="4381"/>
                    </a:lnTo>
                    <a:lnTo>
                      <a:pt x="344" y="4320"/>
                    </a:lnTo>
                    <a:lnTo>
                      <a:pt x="360" y="4201"/>
                    </a:lnTo>
                    <a:lnTo>
                      <a:pt x="405" y="3990"/>
                    </a:lnTo>
                    <a:lnTo>
                      <a:pt x="435" y="3780"/>
                    </a:lnTo>
                    <a:lnTo>
                      <a:pt x="449" y="3661"/>
                    </a:lnTo>
                    <a:lnTo>
                      <a:pt x="495" y="3420"/>
                    </a:lnTo>
                    <a:lnTo>
                      <a:pt x="524" y="3151"/>
                    </a:lnTo>
                    <a:lnTo>
                      <a:pt x="554" y="2955"/>
                    </a:lnTo>
                    <a:lnTo>
                      <a:pt x="645" y="2506"/>
                    </a:lnTo>
                    <a:lnTo>
                      <a:pt x="690" y="2280"/>
                    </a:lnTo>
                    <a:lnTo>
                      <a:pt x="765" y="2055"/>
                    </a:lnTo>
                    <a:lnTo>
                      <a:pt x="855" y="1875"/>
                    </a:lnTo>
                    <a:lnTo>
                      <a:pt x="961" y="1681"/>
                    </a:lnTo>
                    <a:lnTo>
                      <a:pt x="1064" y="1515"/>
                    </a:lnTo>
                    <a:lnTo>
                      <a:pt x="1169" y="1365"/>
                    </a:lnTo>
                    <a:lnTo>
                      <a:pt x="1424" y="1080"/>
                    </a:lnTo>
                    <a:lnTo>
                      <a:pt x="1709" y="795"/>
                    </a:lnTo>
                    <a:lnTo>
                      <a:pt x="2055" y="526"/>
                    </a:lnTo>
                    <a:lnTo>
                      <a:pt x="2445" y="330"/>
                    </a:lnTo>
                    <a:lnTo>
                      <a:pt x="2850" y="194"/>
                    </a:lnTo>
                    <a:lnTo>
                      <a:pt x="3255" y="91"/>
                    </a:lnTo>
                    <a:lnTo>
                      <a:pt x="3630" y="30"/>
                    </a:lnTo>
                    <a:lnTo>
                      <a:pt x="4335" y="0"/>
                    </a:lnTo>
                    <a:lnTo>
                      <a:pt x="4650" y="14"/>
                    </a:lnTo>
                    <a:lnTo>
                      <a:pt x="4950" y="60"/>
                    </a:lnTo>
                    <a:lnTo>
                      <a:pt x="5205" y="91"/>
                    </a:lnTo>
                    <a:lnTo>
                      <a:pt x="5445" y="166"/>
                    </a:lnTo>
                    <a:lnTo>
                      <a:pt x="5670" y="225"/>
                    </a:lnTo>
                    <a:lnTo>
                      <a:pt x="5866" y="285"/>
                    </a:lnTo>
                    <a:lnTo>
                      <a:pt x="6151" y="405"/>
                    </a:lnTo>
                    <a:lnTo>
                      <a:pt x="6645" y="690"/>
                    </a:lnTo>
                    <a:lnTo>
                      <a:pt x="6930" y="930"/>
                    </a:lnTo>
                    <a:lnTo>
                      <a:pt x="7185" y="1185"/>
                    </a:lnTo>
                    <a:lnTo>
                      <a:pt x="7411" y="1470"/>
                    </a:lnTo>
                    <a:lnTo>
                      <a:pt x="7530" y="1650"/>
                    </a:lnTo>
                    <a:lnTo>
                      <a:pt x="7680" y="1891"/>
                    </a:lnTo>
                    <a:lnTo>
                      <a:pt x="7890" y="2354"/>
                    </a:lnTo>
                    <a:lnTo>
                      <a:pt x="7981" y="2640"/>
                    </a:lnTo>
                    <a:lnTo>
                      <a:pt x="8040" y="2894"/>
                    </a:lnTo>
                    <a:lnTo>
                      <a:pt x="8085" y="3135"/>
                    </a:lnTo>
                    <a:lnTo>
                      <a:pt x="8101" y="3360"/>
                    </a:lnTo>
                    <a:lnTo>
                      <a:pt x="8131" y="3586"/>
                    </a:lnTo>
                    <a:lnTo>
                      <a:pt x="8145" y="3841"/>
                    </a:lnTo>
                    <a:lnTo>
                      <a:pt x="8190" y="4110"/>
                    </a:lnTo>
                    <a:lnTo>
                      <a:pt x="8220" y="4185"/>
                    </a:lnTo>
                    <a:lnTo>
                      <a:pt x="8265" y="4260"/>
                    </a:lnTo>
                    <a:lnTo>
                      <a:pt x="8341" y="4365"/>
                    </a:lnTo>
                    <a:lnTo>
                      <a:pt x="8505" y="4514"/>
                    </a:lnTo>
                    <a:lnTo>
                      <a:pt x="8685" y="4650"/>
                    </a:lnTo>
                    <a:lnTo>
                      <a:pt x="8926" y="4800"/>
                    </a:lnTo>
                    <a:lnTo>
                      <a:pt x="8970" y="4846"/>
                    </a:lnTo>
                    <a:lnTo>
                      <a:pt x="9001" y="4905"/>
                    </a:lnTo>
                    <a:lnTo>
                      <a:pt x="9015" y="4965"/>
                    </a:lnTo>
                    <a:lnTo>
                      <a:pt x="9001" y="5010"/>
                    </a:lnTo>
                    <a:lnTo>
                      <a:pt x="8970" y="5040"/>
                    </a:lnTo>
                    <a:lnTo>
                      <a:pt x="8730" y="4995"/>
                    </a:lnTo>
                    <a:lnTo>
                      <a:pt x="8535" y="4995"/>
                    </a:lnTo>
                    <a:lnTo>
                      <a:pt x="8341" y="5040"/>
                    </a:lnTo>
                    <a:lnTo>
                      <a:pt x="8131" y="5115"/>
                    </a:lnTo>
                    <a:lnTo>
                      <a:pt x="7921" y="5206"/>
                    </a:lnTo>
                    <a:lnTo>
                      <a:pt x="7710" y="5325"/>
                    </a:lnTo>
                    <a:lnTo>
                      <a:pt x="7500" y="5461"/>
                    </a:lnTo>
                    <a:lnTo>
                      <a:pt x="7290" y="5580"/>
                    </a:lnTo>
                    <a:lnTo>
                      <a:pt x="7065" y="5715"/>
                    </a:lnTo>
                    <a:lnTo>
                      <a:pt x="6871" y="5835"/>
                    </a:lnTo>
                    <a:lnTo>
                      <a:pt x="6660" y="5940"/>
                    </a:lnTo>
                    <a:lnTo>
                      <a:pt x="6480" y="6001"/>
                    </a:lnTo>
                    <a:lnTo>
                      <a:pt x="6345" y="6001"/>
                    </a:lnTo>
                    <a:lnTo>
                      <a:pt x="6240" y="6015"/>
                    </a:lnTo>
                    <a:lnTo>
                      <a:pt x="6135" y="5985"/>
                    </a:lnTo>
                    <a:lnTo>
                      <a:pt x="5971" y="5940"/>
                    </a:lnTo>
                    <a:lnTo>
                      <a:pt x="5775" y="5865"/>
                    </a:lnTo>
                  </a:path>
                </a:pathLst>
              </a:custGeom>
              <a:solidFill>
                <a:srgbClr val="FF0000"/>
              </a:solidFill>
              <a:ln w="0">
                <a:solidFill>
                  <a:srgbClr val="000000"/>
                </a:solidFill>
                <a:round/>
                <a:headEnd/>
                <a:tailEnd/>
              </a:ln>
            </p:spPr>
            <p:txBody>
              <a:bodyPr/>
              <a:lstStyle/>
              <a:p>
                <a:endParaRPr lang="en-US">
                  <a:solidFill>
                    <a:srgbClr val="000000"/>
                  </a:solidFill>
                </a:endParaRPr>
              </a:p>
            </p:txBody>
          </p:sp>
          <p:sp>
            <p:nvSpPr>
              <p:cNvPr id="49247" name="Line 69"/>
              <p:cNvSpPr>
                <a:spLocks noChangeShapeType="1"/>
              </p:cNvSpPr>
              <p:nvPr/>
            </p:nvSpPr>
            <p:spPr bwMode="auto">
              <a:xfrm flipH="1">
                <a:off x="7336" y="4571"/>
                <a:ext cx="555" cy="16"/>
              </a:xfrm>
              <a:prstGeom prst="line">
                <a:avLst/>
              </a:prstGeom>
              <a:noFill/>
              <a:ln w="0">
                <a:solidFill>
                  <a:srgbClr val="000000"/>
                </a:solidFill>
                <a:round/>
                <a:headEnd/>
                <a:tailEnd/>
              </a:ln>
            </p:spPr>
            <p:txBody>
              <a:bodyPr/>
              <a:lstStyle/>
              <a:p>
                <a:endParaRPr lang="en-US">
                  <a:solidFill>
                    <a:srgbClr val="000000"/>
                  </a:solidFill>
                </a:endParaRPr>
              </a:p>
            </p:txBody>
          </p:sp>
          <p:sp>
            <p:nvSpPr>
              <p:cNvPr id="49248" name="Freeform 70"/>
              <p:cNvSpPr>
                <a:spLocks/>
              </p:cNvSpPr>
              <p:nvPr/>
            </p:nvSpPr>
            <p:spPr bwMode="auto">
              <a:xfrm>
                <a:off x="2491" y="7091"/>
                <a:ext cx="421" cy="540"/>
              </a:xfrm>
              <a:custGeom>
                <a:avLst/>
                <a:gdLst>
                  <a:gd name="T0" fmla="*/ 210 w 421"/>
                  <a:gd name="T1" fmla="*/ 0 h 540"/>
                  <a:gd name="T2" fmla="*/ 315 w 421"/>
                  <a:gd name="T3" fmla="*/ 30 h 540"/>
                  <a:gd name="T4" fmla="*/ 405 w 421"/>
                  <a:gd name="T5" fmla="*/ 165 h 540"/>
                  <a:gd name="T6" fmla="*/ 421 w 421"/>
                  <a:gd name="T7" fmla="*/ 271 h 540"/>
                  <a:gd name="T8" fmla="*/ 405 w 421"/>
                  <a:gd name="T9" fmla="*/ 376 h 540"/>
                  <a:gd name="T10" fmla="*/ 315 w 421"/>
                  <a:gd name="T11" fmla="*/ 495 h 540"/>
                  <a:gd name="T12" fmla="*/ 210 w 421"/>
                  <a:gd name="T13" fmla="*/ 540 h 540"/>
                  <a:gd name="T14" fmla="*/ 89 w 421"/>
                  <a:gd name="T15" fmla="*/ 495 h 540"/>
                  <a:gd name="T16" fmla="*/ 14 w 421"/>
                  <a:gd name="T17" fmla="*/ 376 h 540"/>
                  <a:gd name="T18" fmla="*/ 0 w 421"/>
                  <a:gd name="T19" fmla="*/ 271 h 540"/>
                  <a:gd name="T20" fmla="*/ 14 w 421"/>
                  <a:gd name="T21" fmla="*/ 165 h 540"/>
                  <a:gd name="T22" fmla="*/ 89 w 421"/>
                  <a:gd name="T23" fmla="*/ 30 h 540"/>
                  <a:gd name="T24" fmla="*/ 210 w 421"/>
                  <a:gd name="T25" fmla="*/ 0 h 5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1"/>
                  <a:gd name="T40" fmla="*/ 0 h 540"/>
                  <a:gd name="T41" fmla="*/ 421 w 421"/>
                  <a:gd name="T42" fmla="*/ 540 h 5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1" h="540">
                    <a:moveTo>
                      <a:pt x="210" y="0"/>
                    </a:moveTo>
                    <a:lnTo>
                      <a:pt x="315" y="30"/>
                    </a:lnTo>
                    <a:lnTo>
                      <a:pt x="405" y="165"/>
                    </a:lnTo>
                    <a:lnTo>
                      <a:pt x="421" y="271"/>
                    </a:lnTo>
                    <a:lnTo>
                      <a:pt x="405" y="376"/>
                    </a:lnTo>
                    <a:lnTo>
                      <a:pt x="315" y="495"/>
                    </a:lnTo>
                    <a:lnTo>
                      <a:pt x="210" y="540"/>
                    </a:lnTo>
                    <a:lnTo>
                      <a:pt x="89" y="495"/>
                    </a:lnTo>
                    <a:lnTo>
                      <a:pt x="14" y="376"/>
                    </a:lnTo>
                    <a:lnTo>
                      <a:pt x="0" y="271"/>
                    </a:lnTo>
                    <a:lnTo>
                      <a:pt x="14" y="165"/>
                    </a:lnTo>
                    <a:lnTo>
                      <a:pt x="89" y="30"/>
                    </a:lnTo>
                    <a:lnTo>
                      <a:pt x="210" y="0"/>
                    </a:lnTo>
                    <a:close/>
                  </a:path>
                </a:pathLst>
              </a:custGeom>
              <a:solidFill>
                <a:srgbClr val="FF0000"/>
              </a:solidFill>
              <a:ln w="9525">
                <a:noFill/>
                <a:round/>
                <a:headEnd/>
                <a:tailEnd/>
              </a:ln>
            </p:spPr>
            <p:txBody>
              <a:bodyPr/>
              <a:lstStyle/>
              <a:p>
                <a:endParaRPr lang="en-US">
                  <a:solidFill>
                    <a:srgbClr val="000000"/>
                  </a:solidFill>
                </a:endParaRPr>
              </a:p>
            </p:txBody>
          </p:sp>
          <p:sp>
            <p:nvSpPr>
              <p:cNvPr id="49249" name="Freeform 71"/>
              <p:cNvSpPr>
                <a:spLocks/>
              </p:cNvSpPr>
              <p:nvPr/>
            </p:nvSpPr>
            <p:spPr bwMode="auto">
              <a:xfrm>
                <a:off x="2491" y="7091"/>
                <a:ext cx="421" cy="540"/>
              </a:xfrm>
              <a:custGeom>
                <a:avLst/>
                <a:gdLst>
                  <a:gd name="T0" fmla="*/ 210 w 421"/>
                  <a:gd name="T1" fmla="*/ 0 h 540"/>
                  <a:gd name="T2" fmla="*/ 315 w 421"/>
                  <a:gd name="T3" fmla="*/ 30 h 540"/>
                  <a:gd name="T4" fmla="*/ 405 w 421"/>
                  <a:gd name="T5" fmla="*/ 165 h 540"/>
                  <a:gd name="T6" fmla="*/ 421 w 421"/>
                  <a:gd name="T7" fmla="*/ 271 h 540"/>
                  <a:gd name="T8" fmla="*/ 405 w 421"/>
                  <a:gd name="T9" fmla="*/ 376 h 540"/>
                  <a:gd name="T10" fmla="*/ 315 w 421"/>
                  <a:gd name="T11" fmla="*/ 495 h 540"/>
                  <a:gd name="T12" fmla="*/ 210 w 421"/>
                  <a:gd name="T13" fmla="*/ 540 h 540"/>
                  <a:gd name="T14" fmla="*/ 89 w 421"/>
                  <a:gd name="T15" fmla="*/ 495 h 540"/>
                  <a:gd name="T16" fmla="*/ 14 w 421"/>
                  <a:gd name="T17" fmla="*/ 376 h 540"/>
                  <a:gd name="T18" fmla="*/ 0 w 421"/>
                  <a:gd name="T19" fmla="*/ 271 h 540"/>
                  <a:gd name="T20" fmla="*/ 14 w 421"/>
                  <a:gd name="T21" fmla="*/ 165 h 540"/>
                  <a:gd name="T22" fmla="*/ 89 w 421"/>
                  <a:gd name="T23" fmla="*/ 30 h 540"/>
                  <a:gd name="T24" fmla="*/ 210 w 421"/>
                  <a:gd name="T25" fmla="*/ 0 h 5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1"/>
                  <a:gd name="T40" fmla="*/ 0 h 540"/>
                  <a:gd name="T41" fmla="*/ 421 w 421"/>
                  <a:gd name="T42" fmla="*/ 540 h 5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1" h="540">
                    <a:moveTo>
                      <a:pt x="210" y="0"/>
                    </a:moveTo>
                    <a:lnTo>
                      <a:pt x="315" y="30"/>
                    </a:lnTo>
                    <a:lnTo>
                      <a:pt x="405" y="165"/>
                    </a:lnTo>
                    <a:lnTo>
                      <a:pt x="421" y="271"/>
                    </a:lnTo>
                    <a:lnTo>
                      <a:pt x="405" y="376"/>
                    </a:lnTo>
                    <a:lnTo>
                      <a:pt x="315" y="495"/>
                    </a:lnTo>
                    <a:lnTo>
                      <a:pt x="210" y="540"/>
                    </a:lnTo>
                    <a:lnTo>
                      <a:pt x="89" y="495"/>
                    </a:lnTo>
                    <a:lnTo>
                      <a:pt x="14" y="376"/>
                    </a:lnTo>
                    <a:lnTo>
                      <a:pt x="0" y="271"/>
                    </a:lnTo>
                    <a:lnTo>
                      <a:pt x="14" y="165"/>
                    </a:lnTo>
                    <a:lnTo>
                      <a:pt x="89" y="30"/>
                    </a:lnTo>
                    <a:lnTo>
                      <a:pt x="210" y="0"/>
                    </a:lnTo>
                  </a:path>
                </a:pathLst>
              </a:custGeom>
              <a:solidFill>
                <a:srgbClr val="FF0000"/>
              </a:solidFill>
              <a:ln w="0">
                <a:solidFill>
                  <a:srgbClr val="000000"/>
                </a:solidFill>
                <a:round/>
                <a:headEnd/>
                <a:tailEnd/>
              </a:ln>
            </p:spPr>
            <p:txBody>
              <a:bodyPr/>
              <a:lstStyle/>
              <a:p>
                <a:endParaRPr lang="en-US">
                  <a:solidFill>
                    <a:srgbClr val="000000"/>
                  </a:solidFill>
                </a:endParaRPr>
              </a:p>
            </p:txBody>
          </p:sp>
          <p:sp>
            <p:nvSpPr>
              <p:cNvPr id="49250" name="Freeform 72"/>
              <p:cNvSpPr>
                <a:spLocks/>
              </p:cNvSpPr>
              <p:nvPr/>
            </p:nvSpPr>
            <p:spPr bwMode="auto">
              <a:xfrm>
                <a:off x="5986" y="7601"/>
                <a:ext cx="3631" cy="990"/>
              </a:xfrm>
              <a:custGeom>
                <a:avLst/>
                <a:gdLst>
                  <a:gd name="T0" fmla="*/ 61 w 3631"/>
                  <a:gd name="T1" fmla="*/ 975 h 990"/>
                  <a:gd name="T2" fmla="*/ 180 w 3631"/>
                  <a:gd name="T3" fmla="*/ 946 h 990"/>
                  <a:gd name="T4" fmla="*/ 241 w 3631"/>
                  <a:gd name="T5" fmla="*/ 930 h 990"/>
                  <a:gd name="T6" fmla="*/ 360 w 3631"/>
                  <a:gd name="T7" fmla="*/ 900 h 990"/>
                  <a:gd name="T8" fmla="*/ 435 w 3631"/>
                  <a:gd name="T9" fmla="*/ 885 h 990"/>
                  <a:gd name="T10" fmla="*/ 526 w 3631"/>
                  <a:gd name="T11" fmla="*/ 871 h 990"/>
                  <a:gd name="T12" fmla="*/ 676 w 3631"/>
                  <a:gd name="T13" fmla="*/ 841 h 990"/>
                  <a:gd name="T14" fmla="*/ 765 w 3631"/>
                  <a:gd name="T15" fmla="*/ 825 h 990"/>
                  <a:gd name="T16" fmla="*/ 886 w 3631"/>
                  <a:gd name="T17" fmla="*/ 795 h 990"/>
                  <a:gd name="T18" fmla="*/ 990 w 3631"/>
                  <a:gd name="T19" fmla="*/ 766 h 990"/>
                  <a:gd name="T20" fmla="*/ 1080 w 3631"/>
                  <a:gd name="T21" fmla="*/ 750 h 990"/>
                  <a:gd name="T22" fmla="*/ 1200 w 3631"/>
                  <a:gd name="T23" fmla="*/ 735 h 990"/>
                  <a:gd name="T24" fmla="*/ 1321 w 3631"/>
                  <a:gd name="T25" fmla="*/ 705 h 990"/>
                  <a:gd name="T26" fmla="*/ 1440 w 3631"/>
                  <a:gd name="T27" fmla="*/ 675 h 990"/>
                  <a:gd name="T28" fmla="*/ 1590 w 3631"/>
                  <a:gd name="T29" fmla="*/ 645 h 990"/>
                  <a:gd name="T30" fmla="*/ 1756 w 3631"/>
                  <a:gd name="T31" fmla="*/ 600 h 990"/>
                  <a:gd name="T32" fmla="*/ 1890 w 3631"/>
                  <a:gd name="T33" fmla="*/ 555 h 990"/>
                  <a:gd name="T34" fmla="*/ 1995 w 3631"/>
                  <a:gd name="T35" fmla="*/ 525 h 990"/>
                  <a:gd name="T36" fmla="*/ 2116 w 3631"/>
                  <a:gd name="T37" fmla="*/ 465 h 990"/>
                  <a:gd name="T38" fmla="*/ 2340 w 3631"/>
                  <a:gd name="T39" fmla="*/ 375 h 990"/>
                  <a:gd name="T40" fmla="*/ 2551 w 3631"/>
                  <a:gd name="T41" fmla="*/ 285 h 990"/>
                  <a:gd name="T42" fmla="*/ 2686 w 3631"/>
                  <a:gd name="T43" fmla="*/ 226 h 990"/>
                  <a:gd name="T44" fmla="*/ 2745 w 3631"/>
                  <a:gd name="T45" fmla="*/ 195 h 990"/>
                  <a:gd name="T46" fmla="*/ 2880 w 3631"/>
                  <a:gd name="T47" fmla="*/ 151 h 990"/>
                  <a:gd name="T48" fmla="*/ 2955 w 3631"/>
                  <a:gd name="T49" fmla="*/ 121 h 990"/>
                  <a:gd name="T50" fmla="*/ 3016 w 3631"/>
                  <a:gd name="T51" fmla="*/ 105 h 990"/>
                  <a:gd name="T52" fmla="*/ 3091 w 3631"/>
                  <a:gd name="T53" fmla="*/ 74 h 990"/>
                  <a:gd name="T54" fmla="*/ 3150 w 3631"/>
                  <a:gd name="T55" fmla="*/ 60 h 990"/>
                  <a:gd name="T56" fmla="*/ 3226 w 3631"/>
                  <a:gd name="T57" fmla="*/ 46 h 990"/>
                  <a:gd name="T58" fmla="*/ 3315 w 3631"/>
                  <a:gd name="T59" fmla="*/ 30 h 990"/>
                  <a:gd name="T60" fmla="*/ 3406 w 3631"/>
                  <a:gd name="T61" fmla="*/ 30 h 990"/>
                  <a:gd name="T62" fmla="*/ 3481 w 3631"/>
                  <a:gd name="T63" fmla="*/ 15 h 990"/>
                  <a:gd name="T64" fmla="*/ 3631 w 3631"/>
                  <a:gd name="T65" fmla="*/ 0 h 9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31"/>
                  <a:gd name="T100" fmla="*/ 0 h 990"/>
                  <a:gd name="T101" fmla="*/ 3631 w 3631"/>
                  <a:gd name="T102" fmla="*/ 990 h 99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31" h="990">
                    <a:moveTo>
                      <a:pt x="0" y="990"/>
                    </a:moveTo>
                    <a:lnTo>
                      <a:pt x="61" y="975"/>
                    </a:lnTo>
                    <a:lnTo>
                      <a:pt x="105" y="960"/>
                    </a:lnTo>
                    <a:lnTo>
                      <a:pt x="180" y="946"/>
                    </a:lnTo>
                    <a:lnTo>
                      <a:pt x="210" y="930"/>
                    </a:lnTo>
                    <a:lnTo>
                      <a:pt x="241" y="930"/>
                    </a:lnTo>
                    <a:lnTo>
                      <a:pt x="300" y="915"/>
                    </a:lnTo>
                    <a:lnTo>
                      <a:pt x="360" y="900"/>
                    </a:lnTo>
                    <a:lnTo>
                      <a:pt x="405" y="885"/>
                    </a:lnTo>
                    <a:lnTo>
                      <a:pt x="435" y="885"/>
                    </a:lnTo>
                    <a:lnTo>
                      <a:pt x="465" y="871"/>
                    </a:lnTo>
                    <a:lnTo>
                      <a:pt x="526" y="871"/>
                    </a:lnTo>
                    <a:lnTo>
                      <a:pt x="645" y="841"/>
                    </a:lnTo>
                    <a:lnTo>
                      <a:pt x="676" y="841"/>
                    </a:lnTo>
                    <a:lnTo>
                      <a:pt x="706" y="841"/>
                    </a:lnTo>
                    <a:lnTo>
                      <a:pt x="765" y="825"/>
                    </a:lnTo>
                    <a:lnTo>
                      <a:pt x="825" y="810"/>
                    </a:lnTo>
                    <a:lnTo>
                      <a:pt x="886" y="795"/>
                    </a:lnTo>
                    <a:lnTo>
                      <a:pt x="961" y="780"/>
                    </a:lnTo>
                    <a:lnTo>
                      <a:pt x="990" y="766"/>
                    </a:lnTo>
                    <a:lnTo>
                      <a:pt x="1036" y="766"/>
                    </a:lnTo>
                    <a:lnTo>
                      <a:pt x="1080" y="750"/>
                    </a:lnTo>
                    <a:lnTo>
                      <a:pt x="1141" y="735"/>
                    </a:lnTo>
                    <a:lnTo>
                      <a:pt x="1200" y="735"/>
                    </a:lnTo>
                    <a:lnTo>
                      <a:pt x="1260" y="720"/>
                    </a:lnTo>
                    <a:lnTo>
                      <a:pt x="1321" y="705"/>
                    </a:lnTo>
                    <a:lnTo>
                      <a:pt x="1380" y="691"/>
                    </a:lnTo>
                    <a:lnTo>
                      <a:pt x="1440" y="675"/>
                    </a:lnTo>
                    <a:lnTo>
                      <a:pt x="1515" y="661"/>
                    </a:lnTo>
                    <a:lnTo>
                      <a:pt x="1590" y="645"/>
                    </a:lnTo>
                    <a:lnTo>
                      <a:pt x="1681" y="614"/>
                    </a:lnTo>
                    <a:lnTo>
                      <a:pt x="1756" y="600"/>
                    </a:lnTo>
                    <a:lnTo>
                      <a:pt x="1831" y="570"/>
                    </a:lnTo>
                    <a:lnTo>
                      <a:pt x="1890" y="555"/>
                    </a:lnTo>
                    <a:lnTo>
                      <a:pt x="1950" y="540"/>
                    </a:lnTo>
                    <a:lnTo>
                      <a:pt x="1995" y="525"/>
                    </a:lnTo>
                    <a:lnTo>
                      <a:pt x="2025" y="511"/>
                    </a:lnTo>
                    <a:lnTo>
                      <a:pt x="2116" y="465"/>
                    </a:lnTo>
                    <a:lnTo>
                      <a:pt x="2191" y="434"/>
                    </a:lnTo>
                    <a:lnTo>
                      <a:pt x="2340" y="375"/>
                    </a:lnTo>
                    <a:lnTo>
                      <a:pt x="2490" y="315"/>
                    </a:lnTo>
                    <a:lnTo>
                      <a:pt x="2551" y="285"/>
                    </a:lnTo>
                    <a:lnTo>
                      <a:pt x="2625" y="254"/>
                    </a:lnTo>
                    <a:lnTo>
                      <a:pt x="2686" y="226"/>
                    </a:lnTo>
                    <a:lnTo>
                      <a:pt x="2715" y="210"/>
                    </a:lnTo>
                    <a:lnTo>
                      <a:pt x="2745" y="195"/>
                    </a:lnTo>
                    <a:lnTo>
                      <a:pt x="2820" y="165"/>
                    </a:lnTo>
                    <a:lnTo>
                      <a:pt x="2880" y="151"/>
                    </a:lnTo>
                    <a:lnTo>
                      <a:pt x="2911" y="135"/>
                    </a:lnTo>
                    <a:lnTo>
                      <a:pt x="2955" y="121"/>
                    </a:lnTo>
                    <a:lnTo>
                      <a:pt x="2986" y="105"/>
                    </a:lnTo>
                    <a:lnTo>
                      <a:pt x="3016" y="105"/>
                    </a:lnTo>
                    <a:lnTo>
                      <a:pt x="3046" y="90"/>
                    </a:lnTo>
                    <a:lnTo>
                      <a:pt x="3091" y="74"/>
                    </a:lnTo>
                    <a:lnTo>
                      <a:pt x="3121" y="74"/>
                    </a:lnTo>
                    <a:lnTo>
                      <a:pt x="3150" y="60"/>
                    </a:lnTo>
                    <a:lnTo>
                      <a:pt x="3196" y="46"/>
                    </a:lnTo>
                    <a:lnTo>
                      <a:pt x="3226" y="46"/>
                    </a:lnTo>
                    <a:lnTo>
                      <a:pt x="3271" y="46"/>
                    </a:lnTo>
                    <a:lnTo>
                      <a:pt x="3315" y="30"/>
                    </a:lnTo>
                    <a:lnTo>
                      <a:pt x="3376" y="30"/>
                    </a:lnTo>
                    <a:lnTo>
                      <a:pt x="3406" y="30"/>
                    </a:lnTo>
                    <a:lnTo>
                      <a:pt x="3435" y="15"/>
                    </a:lnTo>
                    <a:lnTo>
                      <a:pt x="3481" y="15"/>
                    </a:lnTo>
                    <a:lnTo>
                      <a:pt x="3526" y="15"/>
                    </a:lnTo>
                    <a:lnTo>
                      <a:pt x="3631" y="0"/>
                    </a:lnTo>
                  </a:path>
                </a:pathLst>
              </a:custGeom>
              <a:solidFill>
                <a:srgbClr val="FF0000"/>
              </a:solidFill>
              <a:ln w="0">
                <a:solidFill>
                  <a:srgbClr val="FF8500"/>
                </a:solidFill>
                <a:round/>
                <a:headEnd/>
                <a:tailEnd/>
              </a:ln>
            </p:spPr>
            <p:txBody>
              <a:bodyPr/>
              <a:lstStyle/>
              <a:p>
                <a:endParaRPr lang="en-US">
                  <a:solidFill>
                    <a:srgbClr val="000000"/>
                  </a:solidFill>
                </a:endParaRPr>
              </a:p>
            </p:txBody>
          </p:sp>
          <p:sp>
            <p:nvSpPr>
              <p:cNvPr id="49251" name="Freeform 73"/>
              <p:cNvSpPr>
                <a:spLocks/>
              </p:cNvSpPr>
              <p:nvPr/>
            </p:nvSpPr>
            <p:spPr bwMode="auto">
              <a:xfrm>
                <a:off x="3915" y="3432"/>
                <a:ext cx="2701" cy="643"/>
              </a:xfrm>
              <a:custGeom>
                <a:avLst/>
                <a:gdLst>
                  <a:gd name="T0" fmla="*/ 1186 w 2701"/>
                  <a:gd name="T1" fmla="*/ 0 h 643"/>
                  <a:gd name="T2" fmla="*/ 1291 w 2701"/>
                  <a:gd name="T3" fmla="*/ 29 h 643"/>
                  <a:gd name="T4" fmla="*/ 1396 w 2701"/>
                  <a:gd name="T5" fmla="*/ 44 h 643"/>
                  <a:gd name="T6" fmla="*/ 1592 w 2701"/>
                  <a:gd name="T7" fmla="*/ 75 h 643"/>
                  <a:gd name="T8" fmla="*/ 1756 w 2701"/>
                  <a:gd name="T9" fmla="*/ 134 h 643"/>
                  <a:gd name="T10" fmla="*/ 1891 w 2701"/>
                  <a:gd name="T11" fmla="*/ 164 h 643"/>
                  <a:gd name="T12" fmla="*/ 2027 w 2701"/>
                  <a:gd name="T13" fmla="*/ 224 h 643"/>
                  <a:gd name="T14" fmla="*/ 2160 w 2701"/>
                  <a:gd name="T15" fmla="*/ 283 h 643"/>
                  <a:gd name="T16" fmla="*/ 2326 w 2701"/>
                  <a:gd name="T17" fmla="*/ 360 h 643"/>
                  <a:gd name="T18" fmla="*/ 2461 w 2701"/>
                  <a:gd name="T19" fmla="*/ 463 h 643"/>
                  <a:gd name="T20" fmla="*/ 2581 w 2701"/>
                  <a:gd name="T21" fmla="*/ 554 h 643"/>
                  <a:gd name="T22" fmla="*/ 2701 w 2701"/>
                  <a:gd name="T23" fmla="*/ 643 h 643"/>
                  <a:gd name="T24" fmla="*/ 2551 w 2701"/>
                  <a:gd name="T25" fmla="*/ 599 h 643"/>
                  <a:gd name="T26" fmla="*/ 2417 w 2701"/>
                  <a:gd name="T27" fmla="*/ 540 h 643"/>
                  <a:gd name="T28" fmla="*/ 2251 w 2701"/>
                  <a:gd name="T29" fmla="*/ 494 h 643"/>
                  <a:gd name="T30" fmla="*/ 2101 w 2701"/>
                  <a:gd name="T31" fmla="*/ 419 h 643"/>
                  <a:gd name="T32" fmla="*/ 1936 w 2701"/>
                  <a:gd name="T33" fmla="*/ 374 h 643"/>
                  <a:gd name="T34" fmla="*/ 1786 w 2701"/>
                  <a:gd name="T35" fmla="*/ 329 h 643"/>
                  <a:gd name="T36" fmla="*/ 1606 w 2701"/>
                  <a:gd name="T37" fmla="*/ 299 h 643"/>
                  <a:gd name="T38" fmla="*/ 1426 w 2701"/>
                  <a:gd name="T39" fmla="*/ 269 h 643"/>
                  <a:gd name="T40" fmla="*/ 1246 w 2701"/>
                  <a:gd name="T41" fmla="*/ 239 h 643"/>
                  <a:gd name="T42" fmla="*/ 1066 w 2701"/>
                  <a:gd name="T43" fmla="*/ 224 h 643"/>
                  <a:gd name="T44" fmla="*/ 977 w 2701"/>
                  <a:gd name="T45" fmla="*/ 224 h 643"/>
                  <a:gd name="T46" fmla="*/ 797 w 2701"/>
                  <a:gd name="T47" fmla="*/ 224 h 643"/>
                  <a:gd name="T48" fmla="*/ 706 w 2701"/>
                  <a:gd name="T49" fmla="*/ 224 h 643"/>
                  <a:gd name="T50" fmla="*/ 601 w 2701"/>
                  <a:gd name="T51" fmla="*/ 224 h 643"/>
                  <a:gd name="T52" fmla="*/ 512 w 2701"/>
                  <a:gd name="T53" fmla="*/ 224 h 643"/>
                  <a:gd name="T54" fmla="*/ 406 w 2701"/>
                  <a:gd name="T55" fmla="*/ 239 h 643"/>
                  <a:gd name="T56" fmla="*/ 301 w 2701"/>
                  <a:gd name="T57" fmla="*/ 255 h 643"/>
                  <a:gd name="T58" fmla="*/ 196 w 2701"/>
                  <a:gd name="T59" fmla="*/ 255 h 643"/>
                  <a:gd name="T60" fmla="*/ 91 w 2701"/>
                  <a:gd name="T61" fmla="*/ 269 h 643"/>
                  <a:gd name="T62" fmla="*/ 0 w 2701"/>
                  <a:gd name="T63" fmla="*/ 299 h 643"/>
                  <a:gd name="T64" fmla="*/ 257 w 2701"/>
                  <a:gd name="T65" fmla="*/ 194 h 643"/>
                  <a:gd name="T66" fmla="*/ 856 w 2701"/>
                  <a:gd name="T67" fmla="*/ 0 h 643"/>
                  <a:gd name="T68" fmla="*/ 1186 w 2701"/>
                  <a:gd name="T69" fmla="*/ 0 h 6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01"/>
                  <a:gd name="T106" fmla="*/ 0 h 643"/>
                  <a:gd name="T107" fmla="*/ 2701 w 2701"/>
                  <a:gd name="T108" fmla="*/ 643 h 6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01" h="643">
                    <a:moveTo>
                      <a:pt x="1186" y="0"/>
                    </a:moveTo>
                    <a:lnTo>
                      <a:pt x="1291" y="29"/>
                    </a:lnTo>
                    <a:lnTo>
                      <a:pt x="1396" y="44"/>
                    </a:lnTo>
                    <a:lnTo>
                      <a:pt x="1592" y="75"/>
                    </a:lnTo>
                    <a:lnTo>
                      <a:pt x="1756" y="134"/>
                    </a:lnTo>
                    <a:lnTo>
                      <a:pt x="1891" y="164"/>
                    </a:lnTo>
                    <a:lnTo>
                      <a:pt x="2027" y="224"/>
                    </a:lnTo>
                    <a:lnTo>
                      <a:pt x="2160" y="283"/>
                    </a:lnTo>
                    <a:lnTo>
                      <a:pt x="2326" y="360"/>
                    </a:lnTo>
                    <a:lnTo>
                      <a:pt x="2461" y="463"/>
                    </a:lnTo>
                    <a:lnTo>
                      <a:pt x="2581" y="554"/>
                    </a:lnTo>
                    <a:lnTo>
                      <a:pt x="2701" y="643"/>
                    </a:lnTo>
                    <a:lnTo>
                      <a:pt x="2551" y="599"/>
                    </a:lnTo>
                    <a:lnTo>
                      <a:pt x="2417" y="540"/>
                    </a:lnTo>
                    <a:lnTo>
                      <a:pt x="2251" y="494"/>
                    </a:lnTo>
                    <a:lnTo>
                      <a:pt x="2101" y="419"/>
                    </a:lnTo>
                    <a:lnTo>
                      <a:pt x="1936" y="374"/>
                    </a:lnTo>
                    <a:lnTo>
                      <a:pt x="1786" y="329"/>
                    </a:lnTo>
                    <a:lnTo>
                      <a:pt x="1606" y="299"/>
                    </a:lnTo>
                    <a:lnTo>
                      <a:pt x="1426" y="269"/>
                    </a:lnTo>
                    <a:lnTo>
                      <a:pt x="1246" y="239"/>
                    </a:lnTo>
                    <a:lnTo>
                      <a:pt x="1066" y="224"/>
                    </a:lnTo>
                    <a:lnTo>
                      <a:pt x="977" y="224"/>
                    </a:lnTo>
                    <a:lnTo>
                      <a:pt x="797" y="224"/>
                    </a:lnTo>
                    <a:lnTo>
                      <a:pt x="706" y="224"/>
                    </a:lnTo>
                    <a:lnTo>
                      <a:pt x="601" y="224"/>
                    </a:lnTo>
                    <a:lnTo>
                      <a:pt x="512" y="224"/>
                    </a:lnTo>
                    <a:lnTo>
                      <a:pt x="406" y="239"/>
                    </a:lnTo>
                    <a:lnTo>
                      <a:pt x="301" y="255"/>
                    </a:lnTo>
                    <a:lnTo>
                      <a:pt x="196" y="255"/>
                    </a:lnTo>
                    <a:lnTo>
                      <a:pt x="91" y="269"/>
                    </a:lnTo>
                    <a:lnTo>
                      <a:pt x="0" y="299"/>
                    </a:lnTo>
                    <a:lnTo>
                      <a:pt x="257" y="194"/>
                    </a:lnTo>
                    <a:lnTo>
                      <a:pt x="856" y="0"/>
                    </a:lnTo>
                    <a:lnTo>
                      <a:pt x="1186" y="0"/>
                    </a:lnTo>
                    <a:close/>
                  </a:path>
                </a:pathLst>
              </a:custGeom>
              <a:solidFill>
                <a:srgbClr val="FF0000"/>
              </a:solidFill>
              <a:ln w="9525">
                <a:noFill/>
                <a:round/>
                <a:headEnd/>
                <a:tailEnd/>
              </a:ln>
            </p:spPr>
            <p:txBody>
              <a:bodyPr/>
              <a:lstStyle/>
              <a:p>
                <a:endParaRPr lang="en-US">
                  <a:solidFill>
                    <a:srgbClr val="000000"/>
                  </a:solidFill>
                </a:endParaRPr>
              </a:p>
            </p:txBody>
          </p:sp>
          <p:sp>
            <p:nvSpPr>
              <p:cNvPr id="49252" name="Freeform 74"/>
              <p:cNvSpPr>
                <a:spLocks/>
              </p:cNvSpPr>
              <p:nvPr/>
            </p:nvSpPr>
            <p:spPr bwMode="auto">
              <a:xfrm>
                <a:off x="3915" y="3432"/>
                <a:ext cx="2701" cy="643"/>
              </a:xfrm>
              <a:custGeom>
                <a:avLst/>
                <a:gdLst>
                  <a:gd name="T0" fmla="*/ 1186 w 2701"/>
                  <a:gd name="T1" fmla="*/ 0 h 643"/>
                  <a:gd name="T2" fmla="*/ 1291 w 2701"/>
                  <a:gd name="T3" fmla="*/ 29 h 643"/>
                  <a:gd name="T4" fmla="*/ 1396 w 2701"/>
                  <a:gd name="T5" fmla="*/ 44 h 643"/>
                  <a:gd name="T6" fmla="*/ 1592 w 2701"/>
                  <a:gd name="T7" fmla="*/ 75 h 643"/>
                  <a:gd name="T8" fmla="*/ 1756 w 2701"/>
                  <a:gd name="T9" fmla="*/ 134 h 643"/>
                  <a:gd name="T10" fmla="*/ 1891 w 2701"/>
                  <a:gd name="T11" fmla="*/ 164 h 643"/>
                  <a:gd name="T12" fmla="*/ 2027 w 2701"/>
                  <a:gd name="T13" fmla="*/ 224 h 643"/>
                  <a:gd name="T14" fmla="*/ 2160 w 2701"/>
                  <a:gd name="T15" fmla="*/ 283 h 643"/>
                  <a:gd name="T16" fmla="*/ 2326 w 2701"/>
                  <a:gd name="T17" fmla="*/ 360 h 643"/>
                  <a:gd name="T18" fmla="*/ 2461 w 2701"/>
                  <a:gd name="T19" fmla="*/ 463 h 643"/>
                  <a:gd name="T20" fmla="*/ 2581 w 2701"/>
                  <a:gd name="T21" fmla="*/ 554 h 643"/>
                  <a:gd name="T22" fmla="*/ 2701 w 2701"/>
                  <a:gd name="T23" fmla="*/ 643 h 643"/>
                  <a:gd name="T24" fmla="*/ 2551 w 2701"/>
                  <a:gd name="T25" fmla="*/ 599 h 643"/>
                  <a:gd name="T26" fmla="*/ 2417 w 2701"/>
                  <a:gd name="T27" fmla="*/ 540 h 643"/>
                  <a:gd name="T28" fmla="*/ 2251 w 2701"/>
                  <a:gd name="T29" fmla="*/ 494 h 643"/>
                  <a:gd name="T30" fmla="*/ 2101 w 2701"/>
                  <a:gd name="T31" fmla="*/ 419 h 643"/>
                  <a:gd name="T32" fmla="*/ 1936 w 2701"/>
                  <a:gd name="T33" fmla="*/ 374 h 643"/>
                  <a:gd name="T34" fmla="*/ 1786 w 2701"/>
                  <a:gd name="T35" fmla="*/ 329 h 643"/>
                  <a:gd name="T36" fmla="*/ 1606 w 2701"/>
                  <a:gd name="T37" fmla="*/ 299 h 643"/>
                  <a:gd name="T38" fmla="*/ 1426 w 2701"/>
                  <a:gd name="T39" fmla="*/ 269 h 643"/>
                  <a:gd name="T40" fmla="*/ 1246 w 2701"/>
                  <a:gd name="T41" fmla="*/ 239 h 643"/>
                  <a:gd name="T42" fmla="*/ 1066 w 2701"/>
                  <a:gd name="T43" fmla="*/ 224 h 643"/>
                  <a:gd name="T44" fmla="*/ 977 w 2701"/>
                  <a:gd name="T45" fmla="*/ 224 h 643"/>
                  <a:gd name="T46" fmla="*/ 797 w 2701"/>
                  <a:gd name="T47" fmla="*/ 224 h 643"/>
                  <a:gd name="T48" fmla="*/ 706 w 2701"/>
                  <a:gd name="T49" fmla="*/ 224 h 643"/>
                  <a:gd name="T50" fmla="*/ 601 w 2701"/>
                  <a:gd name="T51" fmla="*/ 224 h 643"/>
                  <a:gd name="T52" fmla="*/ 512 w 2701"/>
                  <a:gd name="T53" fmla="*/ 224 h 643"/>
                  <a:gd name="T54" fmla="*/ 406 w 2701"/>
                  <a:gd name="T55" fmla="*/ 239 h 643"/>
                  <a:gd name="T56" fmla="*/ 301 w 2701"/>
                  <a:gd name="T57" fmla="*/ 255 h 643"/>
                  <a:gd name="T58" fmla="*/ 196 w 2701"/>
                  <a:gd name="T59" fmla="*/ 255 h 643"/>
                  <a:gd name="T60" fmla="*/ 91 w 2701"/>
                  <a:gd name="T61" fmla="*/ 269 h 643"/>
                  <a:gd name="T62" fmla="*/ 0 w 2701"/>
                  <a:gd name="T63" fmla="*/ 299 h 643"/>
                  <a:gd name="T64" fmla="*/ 257 w 2701"/>
                  <a:gd name="T65" fmla="*/ 194 h 643"/>
                  <a:gd name="T66" fmla="*/ 856 w 2701"/>
                  <a:gd name="T67" fmla="*/ 0 h 643"/>
                  <a:gd name="T68" fmla="*/ 1186 w 2701"/>
                  <a:gd name="T69" fmla="*/ 0 h 6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01"/>
                  <a:gd name="T106" fmla="*/ 0 h 643"/>
                  <a:gd name="T107" fmla="*/ 2701 w 2701"/>
                  <a:gd name="T108" fmla="*/ 643 h 6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01" h="643">
                    <a:moveTo>
                      <a:pt x="1186" y="0"/>
                    </a:moveTo>
                    <a:lnTo>
                      <a:pt x="1291" y="29"/>
                    </a:lnTo>
                    <a:lnTo>
                      <a:pt x="1396" y="44"/>
                    </a:lnTo>
                    <a:lnTo>
                      <a:pt x="1592" y="75"/>
                    </a:lnTo>
                    <a:lnTo>
                      <a:pt x="1756" y="134"/>
                    </a:lnTo>
                    <a:lnTo>
                      <a:pt x="1891" y="164"/>
                    </a:lnTo>
                    <a:lnTo>
                      <a:pt x="2027" y="224"/>
                    </a:lnTo>
                    <a:lnTo>
                      <a:pt x="2160" y="283"/>
                    </a:lnTo>
                    <a:lnTo>
                      <a:pt x="2326" y="360"/>
                    </a:lnTo>
                    <a:lnTo>
                      <a:pt x="2461" y="463"/>
                    </a:lnTo>
                    <a:lnTo>
                      <a:pt x="2581" y="554"/>
                    </a:lnTo>
                    <a:lnTo>
                      <a:pt x="2701" y="643"/>
                    </a:lnTo>
                    <a:lnTo>
                      <a:pt x="2551" y="599"/>
                    </a:lnTo>
                    <a:lnTo>
                      <a:pt x="2417" y="540"/>
                    </a:lnTo>
                    <a:lnTo>
                      <a:pt x="2251" y="494"/>
                    </a:lnTo>
                    <a:lnTo>
                      <a:pt x="2101" y="419"/>
                    </a:lnTo>
                    <a:lnTo>
                      <a:pt x="1936" y="374"/>
                    </a:lnTo>
                    <a:lnTo>
                      <a:pt x="1786" y="329"/>
                    </a:lnTo>
                    <a:lnTo>
                      <a:pt x="1606" y="299"/>
                    </a:lnTo>
                    <a:lnTo>
                      <a:pt x="1426" y="269"/>
                    </a:lnTo>
                    <a:lnTo>
                      <a:pt x="1246" y="239"/>
                    </a:lnTo>
                    <a:lnTo>
                      <a:pt x="1066" y="224"/>
                    </a:lnTo>
                    <a:lnTo>
                      <a:pt x="977" y="224"/>
                    </a:lnTo>
                    <a:lnTo>
                      <a:pt x="797" y="224"/>
                    </a:lnTo>
                    <a:lnTo>
                      <a:pt x="706" y="224"/>
                    </a:lnTo>
                    <a:lnTo>
                      <a:pt x="601" y="224"/>
                    </a:lnTo>
                    <a:lnTo>
                      <a:pt x="512" y="224"/>
                    </a:lnTo>
                    <a:lnTo>
                      <a:pt x="406" y="239"/>
                    </a:lnTo>
                    <a:lnTo>
                      <a:pt x="301" y="255"/>
                    </a:lnTo>
                    <a:lnTo>
                      <a:pt x="196" y="255"/>
                    </a:lnTo>
                    <a:lnTo>
                      <a:pt x="91" y="269"/>
                    </a:lnTo>
                    <a:lnTo>
                      <a:pt x="0" y="299"/>
                    </a:lnTo>
                    <a:lnTo>
                      <a:pt x="257" y="194"/>
                    </a:lnTo>
                    <a:lnTo>
                      <a:pt x="856" y="0"/>
                    </a:lnTo>
                    <a:lnTo>
                      <a:pt x="1186" y="0"/>
                    </a:lnTo>
                  </a:path>
                </a:pathLst>
              </a:custGeom>
              <a:solidFill>
                <a:srgbClr val="FF0000"/>
              </a:solidFill>
              <a:ln w="0">
                <a:solidFill>
                  <a:srgbClr val="FFFFFF"/>
                </a:solidFill>
                <a:round/>
                <a:headEnd/>
                <a:tailEnd/>
              </a:ln>
            </p:spPr>
            <p:txBody>
              <a:bodyPr/>
              <a:lstStyle/>
              <a:p>
                <a:endParaRPr lang="en-US">
                  <a:solidFill>
                    <a:srgbClr val="000000"/>
                  </a:solidFill>
                </a:endParaRPr>
              </a:p>
            </p:txBody>
          </p:sp>
          <p:sp>
            <p:nvSpPr>
              <p:cNvPr id="49253" name="Freeform 75"/>
              <p:cNvSpPr>
                <a:spLocks/>
              </p:cNvSpPr>
              <p:nvPr/>
            </p:nvSpPr>
            <p:spPr bwMode="auto">
              <a:xfrm>
                <a:off x="5086" y="3371"/>
                <a:ext cx="2160" cy="1020"/>
              </a:xfrm>
              <a:custGeom>
                <a:avLst/>
                <a:gdLst>
                  <a:gd name="T0" fmla="*/ 2160 w 2160"/>
                  <a:gd name="T1" fmla="*/ 1020 h 1020"/>
                  <a:gd name="T2" fmla="*/ 2100 w 2160"/>
                  <a:gd name="T3" fmla="*/ 945 h 1020"/>
                  <a:gd name="T4" fmla="*/ 2041 w 2160"/>
                  <a:gd name="T5" fmla="*/ 900 h 1020"/>
                  <a:gd name="T6" fmla="*/ 2010 w 2160"/>
                  <a:gd name="T7" fmla="*/ 856 h 1020"/>
                  <a:gd name="T8" fmla="*/ 1966 w 2160"/>
                  <a:gd name="T9" fmla="*/ 825 h 1020"/>
                  <a:gd name="T10" fmla="*/ 1936 w 2160"/>
                  <a:gd name="T11" fmla="*/ 795 h 1020"/>
                  <a:gd name="T12" fmla="*/ 1905 w 2160"/>
                  <a:gd name="T13" fmla="*/ 765 h 1020"/>
                  <a:gd name="T14" fmla="*/ 1861 w 2160"/>
                  <a:gd name="T15" fmla="*/ 735 h 1020"/>
                  <a:gd name="T16" fmla="*/ 1830 w 2160"/>
                  <a:gd name="T17" fmla="*/ 704 h 1020"/>
                  <a:gd name="T18" fmla="*/ 1800 w 2160"/>
                  <a:gd name="T19" fmla="*/ 676 h 1020"/>
                  <a:gd name="T20" fmla="*/ 1756 w 2160"/>
                  <a:gd name="T21" fmla="*/ 660 h 1020"/>
                  <a:gd name="T22" fmla="*/ 1725 w 2160"/>
                  <a:gd name="T23" fmla="*/ 630 h 1020"/>
                  <a:gd name="T24" fmla="*/ 1695 w 2160"/>
                  <a:gd name="T25" fmla="*/ 601 h 1020"/>
                  <a:gd name="T26" fmla="*/ 1650 w 2160"/>
                  <a:gd name="T27" fmla="*/ 585 h 1020"/>
                  <a:gd name="T28" fmla="*/ 1620 w 2160"/>
                  <a:gd name="T29" fmla="*/ 555 h 1020"/>
                  <a:gd name="T30" fmla="*/ 1545 w 2160"/>
                  <a:gd name="T31" fmla="*/ 524 h 1020"/>
                  <a:gd name="T32" fmla="*/ 1470 w 2160"/>
                  <a:gd name="T33" fmla="*/ 480 h 1020"/>
                  <a:gd name="T34" fmla="*/ 1380 w 2160"/>
                  <a:gd name="T35" fmla="*/ 435 h 1020"/>
                  <a:gd name="T36" fmla="*/ 1305 w 2160"/>
                  <a:gd name="T37" fmla="*/ 390 h 1020"/>
                  <a:gd name="T38" fmla="*/ 1230 w 2160"/>
                  <a:gd name="T39" fmla="*/ 344 h 1020"/>
                  <a:gd name="T40" fmla="*/ 1141 w 2160"/>
                  <a:gd name="T41" fmla="*/ 316 h 1020"/>
                  <a:gd name="T42" fmla="*/ 1066 w 2160"/>
                  <a:gd name="T43" fmla="*/ 285 h 1020"/>
                  <a:gd name="T44" fmla="*/ 1020 w 2160"/>
                  <a:gd name="T45" fmla="*/ 270 h 1020"/>
                  <a:gd name="T46" fmla="*/ 989 w 2160"/>
                  <a:gd name="T47" fmla="*/ 241 h 1020"/>
                  <a:gd name="T48" fmla="*/ 900 w 2160"/>
                  <a:gd name="T49" fmla="*/ 210 h 1020"/>
                  <a:gd name="T50" fmla="*/ 856 w 2160"/>
                  <a:gd name="T51" fmla="*/ 195 h 1020"/>
                  <a:gd name="T52" fmla="*/ 825 w 2160"/>
                  <a:gd name="T53" fmla="*/ 180 h 1020"/>
                  <a:gd name="T54" fmla="*/ 781 w 2160"/>
                  <a:gd name="T55" fmla="*/ 180 h 1020"/>
                  <a:gd name="T56" fmla="*/ 735 w 2160"/>
                  <a:gd name="T57" fmla="*/ 164 h 1020"/>
                  <a:gd name="T58" fmla="*/ 660 w 2160"/>
                  <a:gd name="T59" fmla="*/ 136 h 1020"/>
                  <a:gd name="T60" fmla="*/ 585 w 2160"/>
                  <a:gd name="T61" fmla="*/ 120 h 1020"/>
                  <a:gd name="T62" fmla="*/ 510 w 2160"/>
                  <a:gd name="T63" fmla="*/ 90 h 1020"/>
                  <a:gd name="T64" fmla="*/ 480 w 2160"/>
                  <a:gd name="T65" fmla="*/ 90 h 1020"/>
                  <a:gd name="T66" fmla="*/ 449 w 2160"/>
                  <a:gd name="T67" fmla="*/ 75 h 1020"/>
                  <a:gd name="T68" fmla="*/ 405 w 2160"/>
                  <a:gd name="T69" fmla="*/ 75 h 1020"/>
                  <a:gd name="T70" fmla="*/ 375 w 2160"/>
                  <a:gd name="T71" fmla="*/ 61 h 1020"/>
                  <a:gd name="T72" fmla="*/ 316 w 2160"/>
                  <a:gd name="T73" fmla="*/ 45 h 1020"/>
                  <a:gd name="T74" fmla="*/ 255 w 2160"/>
                  <a:gd name="T75" fmla="*/ 45 h 1020"/>
                  <a:gd name="T76" fmla="*/ 180 w 2160"/>
                  <a:gd name="T77" fmla="*/ 30 h 1020"/>
                  <a:gd name="T78" fmla="*/ 150 w 2160"/>
                  <a:gd name="T79" fmla="*/ 15 h 1020"/>
                  <a:gd name="T80" fmla="*/ 105 w 2160"/>
                  <a:gd name="T81" fmla="*/ 15 h 1020"/>
                  <a:gd name="T82" fmla="*/ 0 w 2160"/>
                  <a:gd name="T83" fmla="*/ 0 h 10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60"/>
                  <a:gd name="T127" fmla="*/ 0 h 1020"/>
                  <a:gd name="T128" fmla="*/ 2160 w 2160"/>
                  <a:gd name="T129" fmla="*/ 1020 h 10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60" h="1020">
                    <a:moveTo>
                      <a:pt x="2160" y="1020"/>
                    </a:moveTo>
                    <a:lnTo>
                      <a:pt x="2100" y="945"/>
                    </a:lnTo>
                    <a:lnTo>
                      <a:pt x="2041" y="900"/>
                    </a:lnTo>
                    <a:lnTo>
                      <a:pt x="2010" y="856"/>
                    </a:lnTo>
                    <a:lnTo>
                      <a:pt x="1966" y="825"/>
                    </a:lnTo>
                    <a:lnTo>
                      <a:pt x="1936" y="795"/>
                    </a:lnTo>
                    <a:lnTo>
                      <a:pt x="1905" y="765"/>
                    </a:lnTo>
                    <a:lnTo>
                      <a:pt x="1861" y="735"/>
                    </a:lnTo>
                    <a:lnTo>
                      <a:pt x="1830" y="704"/>
                    </a:lnTo>
                    <a:lnTo>
                      <a:pt x="1800" y="676"/>
                    </a:lnTo>
                    <a:lnTo>
                      <a:pt x="1756" y="660"/>
                    </a:lnTo>
                    <a:lnTo>
                      <a:pt x="1725" y="630"/>
                    </a:lnTo>
                    <a:lnTo>
                      <a:pt x="1695" y="601"/>
                    </a:lnTo>
                    <a:lnTo>
                      <a:pt x="1650" y="585"/>
                    </a:lnTo>
                    <a:lnTo>
                      <a:pt x="1620" y="555"/>
                    </a:lnTo>
                    <a:lnTo>
                      <a:pt x="1545" y="524"/>
                    </a:lnTo>
                    <a:lnTo>
                      <a:pt x="1470" y="480"/>
                    </a:lnTo>
                    <a:lnTo>
                      <a:pt x="1380" y="435"/>
                    </a:lnTo>
                    <a:lnTo>
                      <a:pt x="1305" y="390"/>
                    </a:lnTo>
                    <a:lnTo>
                      <a:pt x="1230" y="344"/>
                    </a:lnTo>
                    <a:lnTo>
                      <a:pt x="1141" y="316"/>
                    </a:lnTo>
                    <a:lnTo>
                      <a:pt x="1066" y="285"/>
                    </a:lnTo>
                    <a:lnTo>
                      <a:pt x="1020" y="270"/>
                    </a:lnTo>
                    <a:lnTo>
                      <a:pt x="989" y="241"/>
                    </a:lnTo>
                    <a:lnTo>
                      <a:pt x="900" y="210"/>
                    </a:lnTo>
                    <a:lnTo>
                      <a:pt x="856" y="195"/>
                    </a:lnTo>
                    <a:lnTo>
                      <a:pt x="825" y="180"/>
                    </a:lnTo>
                    <a:lnTo>
                      <a:pt x="781" y="180"/>
                    </a:lnTo>
                    <a:lnTo>
                      <a:pt x="735" y="164"/>
                    </a:lnTo>
                    <a:lnTo>
                      <a:pt x="660" y="136"/>
                    </a:lnTo>
                    <a:lnTo>
                      <a:pt x="585" y="120"/>
                    </a:lnTo>
                    <a:lnTo>
                      <a:pt x="510" y="90"/>
                    </a:lnTo>
                    <a:lnTo>
                      <a:pt x="480" y="90"/>
                    </a:lnTo>
                    <a:lnTo>
                      <a:pt x="449" y="75"/>
                    </a:lnTo>
                    <a:lnTo>
                      <a:pt x="405" y="75"/>
                    </a:lnTo>
                    <a:lnTo>
                      <a:pt x="375" y="61"/>
                    </a:lnTo>
                    <a:lnTo>
                      <a:pt x="316" y="45"/>
                    </a:lnTo>
                    <a:lnTo>
                      <a:pt x="255" y="45"/>
                    </a:lnTo>
                    <a:lnTo>
                      <a:pt x="180" y="30"/>
                    </a:lnTo>
                    <a:lnTo>
                      <a:pt x="150" y="15"/>
                    </a:lnTo>
                    <a:lnTo>
                      <a:pt x="105" y="15"/>
                    </a:lnTo>
                    <a:lnTo>
                      <a:pt x="0" y="0"/>
                    </a:lnTo>
                  </a:path>
                </a:pathLst>
              </a:custGeom>
              <a:solidFill>
                <a:srgbClr val="FF0000"/>
              </a:solidFill>
              <a:ln w="0">
                <a:solidFill>
                  <a:srgbClr val="FF8500"/>
                </a:solidFill>
                <a:round/>
                <a:headEnd/>
                <a:tailEnd/>
              </a:ln>
            </p:spPr>
            <p:txBody>
              <a:bodyPr/>
              <a:lstStyle/>
              <a:p>
                <a:endParaRPr lang="en-US">
                  <a:solidFill>
                    <a:srgbClr val="000000"/>
                  </a:solidFill>
                </a:endParaRPr>
              </a:p>
            </p:txBody>
          </p:sp>
          <p:sp>
            <p:nvSpPr>
              <p:cNvPr id="49254" name="Freeform 76"/>
              <p:cNvSpPr>
                <a:spLocks/>
              </p:cNvSpPr>
              <p:nvPr/>
            </p:nvSpPr>
            <p:spPr bwMode="auto">
              <a:xfrm>
                <a:off x="5881" y="3416"/>
                <a:ext cx="1485" cy="765"/>
              </a:xfrm>
              <a:custGeom>
                <a:avLst/>
                <a:gdLst>
                  <a:gd name="T0" fmla="*/ 1485 w 1485"/>
                  <a:gd name="T1" fmla="*/ 765 h 765"/>
                  <a:gd name="T2" fmla="*/ 1396 w 1485"/>
                  <a:gd name="T3" fmla="*/ 675 h 765"/>
                  <a:gd name="T4" fmla="*/ 1275 w 1485"/>
                  <a:gd name="T5" fmla="*/ 556 h 765"/>
                  <a:gd name="T6" fmla="*/ 1171 w 1485"/>
                  <a:gd name="T7" fmla="*/ 451 h 765"/>
                  <a:gd name="T8" fmla="*/ 1080 w 1485"/>
                  <a:gd name="T9" fmla="*/ 376 h 765"/>
                  <a:gd name="T10" fmla="*/ 975 w 1485"/>
                  <a:gd name="T11" fmla="*/ 299 h 765"/>
                  <a:gd name="T12" fmla="*/ 840 w 1485"/>
                  <a:gd name="T13" fmla="*/ 240 h 765"/>
                  <a:gd name="T14" fmla="*/ 750 w 1485"/>
                  <a:gd name="T15" fmla="*/ 210 h 765"/>
                  <a:gd name="T16" fmla="*/ 631 w 1485"/>
                  <a:gd name="T17" fmla="*/ 165 h 765"/>
                  <a:gd name="T18" fmla="*/ 510 w 1485"/>
                  <a:gd name="T19" fmla="*/ 119 h 765"/>
                  <a:gd name="T20" fmla="*/ 360 w 1485"/>
                  <a:gd name="T21" fmla="*/ 75 h 765"/>
                  <a:gd name="T22" fmla="*/ 194 w 1485"/>
                  <a:gd name="T23" fmla="*/ 45 h 765"/>
                  <a:gd name="T24" fmla="*/ 105 w 1485"/>
                  <a:gd name="T25" fmla="*/ 16 h 765"/>
                  <a:gd name="T26" fmla="*/ 0 w 1485"/>
                  <a:gd name="T27" fmla="*/ 0 h 765"/>
                  <a:gd name="T28" fmla="*/ 120 w 1485"/>
                  <a:gd name="T29" fmla="*/ 45 h 765"/>
                  <a:gd name="T30" fmla="*/ 225 w 1485"/>
                  <a:gd name="T31" fmla="*/ 91 h 765"/>
                  <a:gd name="T32" fmla="*/ 330 w 1485"/>
                  <a:gd name="T33" fmla="*/ 119 h 765"/>
                  <a:gd name="T34" fmla="*/ 435 w 1485"/>
                  <a:gd name="T35" fmla="*/ 165 h 765"/>
                  <a:gd name="T36" fmla="*/ 526 w 1485"/>
                  <a:gd name="T37" fmla="*/ 210 h 765"/>
                  <a:gd name="T38" fmla="*/ 615 w 1485"/>
                  <a:gd name="T39" fmla="*/ 240 h 765"/>
                  <a:gd name="T40" fmla="*/ 720 w 1485"/>
                  <a:gd name="T41" fmla="*/ 285 h 765"/>
                  <a:gd name="T42" fmla="*/ 811 w 1485"/>
                  <a:gd name="T43" fmla="*/ 345 h 765"/>
                  <a:gd name="T44" fmla="*/ 975 w 1485"/>
                  <a:gd name="T45" fmla="*/ 435 h 765"/>
                  <a:gd name="T46" fmla="*/ 1155 w 1485"/>
                  <a:gd name="T47" fmla="*/ 540 h 765"/>
                  <a:gd name="T48" fmla="*/ 1321 w 1485"/>
                  <a:gd name="T49" fmla="*/ 659 h 765"/>
                  <a:gd name="T50" fmla="*/ 1485 w 1485"/>
                  <a:gd name="T51" fmla="*/ 765 h 7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5"/>
                  <a:gd name="T79" fmla="*/ 0 h 765"/>
                  <a:gd name="T80" fmla="*/ 1485 w 1485"/>
                  <a:gd name="T81" fmla="*/ 765 h 7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5" h="765">
                    <a:moveTo>
                      <a:pt x="1485" y="765"/>
                    </a:moveTo>
                    <a:lnTo>
                      <a:pt x="1396" y="675"/>
                    </a:lnTo>
                    <a:lnTo>
                      <a:pt x="1275" y="556"/>
                    </a:lnTo>
                    <a:lnTo>
                      <a:pt x="1171" y="451"/>
                    </a:lnTo>
                    <a:lnTo>
                      <a:pt x="1080" y="376"/>
                    </a:lnTo>
                    <a:lnTo>
                      <a:pt x="975" y="299"/>
                    </a:lnTo>
                    <a:lnTo>
                      <a:pt x="840" y="240"/>
                    </a:lnTo>
                    <a:lnTo>
                      <a:pt x="750" y="210"/>
                    </a:lnTo>
                    <a:lnTo>
                      <a:pt x="631" y="165"/>
                    </a:lnTo>
                    <a:lnTo>
                      <a:pt x="510" y="119"/>
                    </a:lnTo>
                    <a:lnTo>
                      <a:pt x="360" y="75"/>
                    </a:lnTo>
                    <a:lnTo>
                      <a:pt x="194" y="45"/>
                    </a:lnTo>
                    <a:lnTo>
                      <a:pt x="105" y="16"/>
                    </a:lnTo>
                    <a:lnTo>
                      <a:pt x="0" y="0"/>
                    </a:lnTo>
                    <a:lnTo>
                      <a:pt x="120" y="45"/>
                    </a:lnTo>
                    <a:lnTo>
                      <a:pt x="225" y="91"/>
                    </a:lnTo>
                    <a:lnTo>
                      <a:pt x="330" y="119"/>
                    </a:lnTo>
                    <a:lnTo>
                      <a:pt x="435" y="165"/>
                    </a:lnTo>
                    <a:lnTo>
                      <a:pt x="526" y="210"/>
                    </a:lnTo>
                    <a:lnTo>
                      <a:pt x="615" y="240"/>
                    </a:lnTo>
                    <a:lnTo>
                      <a:pt x="720" y="285"/>
                    </a:lnTo>
                    <a:lnTo>
                      <a:pt x="811" y="345"/>
                    </a:lnTo>
                    <a:lnTo>
                      <a:pt x="975" y="435"/>
                    </a:lnTo>
                    <a:lnTo>
                      <a:pt x="1155" y="540"/>
                    </a:lnTo>
                    <a:lnTo>
                      <a:pt x="1321" y="659"/>
                    </a:lnTo>
                    <a:lnTo>
                      <a:pt x="1485" y="765"/>
                    </a:lnTo>
                    <a:close/>
                  </a:path>
                </a:pathLst>
              </a:custGeom>
              <a:solidFill>
                <a:srgbClr val="FF0000"/>
              </a:solidFill>
              <a:ln w="9525">
                <a:noFill/>
                <a:round/>
                <a:headEnd/>
                <a:tailEnd/>
              </a:ln>
            </p:spPr>
            <p:txBody>
              <a:bodyPr/>
              <a:lstStyle/>
              <a:p>
                <a:endParaRPr lang="en-US">
                  <a:solidFill>
                    <a:srgbClr val="000000"/>
                  </a:solidFill>
                </a:endParaRPr>
              </a:p>
            </p:txBody>
          </p:sp>
          <p:sp>
            <p:nvSpPr>
              <p:cNvPr id="49255" name="Freeform 77"/>
              <p:cNvSpPr>
                <a:spLocks/>
              </p:cNvSpPr>
              <p:nvPr/>
            </p:nvSpPr>
            <p:spPr bwMode="auto">
              <a:xfrm>
                <a:off x="5881" y="3416"/>
                <a:ext cx="1485" cy="765"/>
              </a:xfrm>
              <a:custGeom>
                <a:avLst/>
                <a:gdLst>
                  <a:gd name="T0" fmla="*/ 1485 w 1485"/>
                  <a:gd name="T1" fmla="*/ 765 h 765"/>
                  <a:gd name="T2" fmla="*/ 1396 w 1485"/>
                  <a:gd name="T3" fmla="*/ 675 h 765"/>
                  <a:gd name="T4" fmla="*/ 1275 w 1485"/>
                  <a:gd name="T5" fmla="*/ 556 h 765"/>
                  <a:gd name="T6" fmla="*/ 1171 w 1485"/>
                  <a:gd name="T7" fmla="*/ 451 h 765"/>
                  <a:gd name="T8" fmla="*/ 1080 w 1485"/>
                  <a:gd name="T9" fmla="*/ 376 h 765"/>
                  <a:gd name="T10" fmla="*/ 975 w 1485"/>
                  <a:gd name="T11" fmla="*/ 299 h 765"/>
                  <a:gd name="T12" fmla="*/ 840 w 1485"/>
                  <a:gd name="T13" fmla="*/ 240 h 765"/>
                  <a:gd name="T14" fmla="*/ 750 w 1485"/>
                  <a:gd name="T15" fmla="*/ 210 h 765"/>
                  <a:gd name="T16" fmla="*/ 631 w 1485"/>
                  <a:gd name="T17" fmla="*/ 165 h 765"/>
                  <a:gd name="T18" fmla="*/ 510 w 1485"/>
                  <a:gd name="T19" fmla="*/ 119 h 765"/>
                  <a:gd name="T20" fmla="*/ 360 w 1485"/>
                  <a:gd name="T21" fmla="*/ 75 h 765"/>
                  <a:gd name="T22" fmla="*/ 194 w 1485"/>
                  <a:gd name="T23" fmla="*/ 45 h 765"/>
                  <a:gd name="T24" fmla="*/ 105 w 1485"/>
                  <a:gd name="T25" fmla="*/ 16 h 765"/>
                  <a:gd name="T26" fmla="*/ 0 w 1485"/>
                  <a:gd name="T27" fmla="*/ 0 h 765"/>
                  <a:gd name="T28" fmla="*/ 120 w 1485"/>
                  <a:gd name="T29" fmla="*/ 45 h 765"/>
                  <a:gd name="T30" fmla="*/ 225 w 1485"/>
                  <a:gd name="T31" fmla="*/ 91 h 765"/>
                  <a:gd name="T32" fmla="*/ 330 w 1485"/>
                  <a:gd name="T33" fmla="*/ 119 h 765"/>
                  <a:gd name="T34" fmla="*/ 435 w 1485"/>
                  <a:gd name="T35" fmla="*/ 165 h 765"/>
                  <a:gd name="T36" fmla="*/ 526 w 1485"/>
                  <a:gd name="T37" fmla="*/ 210 h 765"/>
                  <a:gd name="T38" fmla="*/ 615 w 1485"/>
                  <a:gd name="T39" fmla="*/ 240 h 765"/>
                  <a:gd name="T40" fmla="*/ 720 w 1485"/>
                  <a:gd name="T41" fmla="*/ 285 h 765"/>
                  <a:gd name="T42" fmla="*/ 811 w 1485"/>
                  <a:gd name="T43" fmla="*/ 345 h 765"/>
                  <a:gd name="T44" fmla="*/ 975 w 1485"/>
                  <a:gd name="T45" fmla="*/ 435 h 765"/>
                  <a:gd name="T46" fmla="*/ 1155 w 1485"/>
                  <a:gd name="T47" fmla="*/ 540 h 765"/>
                  <a:gd name="T48" fmla="*/ 1321 w 1485"/>
                  <a:gd name="T49" fmla="*/ 659 h 765"/>
                  <a:gd name="T50" fmla="*/ 1485 w 1485"/>
                  <a:gd name="T51" fmla="*/ 765 h 7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5"/>
                  <a:gd name="T79" fmla="*/ 0 h 765"/>
                  <a:gd name="T80" fmla="*/ 1485 w 1485"/>
                  <a:gd name="T81" fmla="*/ 765 h 7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5" h="765">
                    <a:moveTo>
                      <a:pt x="1485" y="765"/>
                    </a:moveTo>
                    <a:lnTo>
                      <a:pt x="1396" y="675"/>
                    </a:lnTo>
                    <a:lnTo>
                      <a:pt x="1275" y="556"/>
                    </a:lnTo>
                    <a:lnTo>
                      <a:pt x="1171" y="451"/>
                    </a:lnTo>
                    <a:lnTo>
                      <a:pt x="1080" y="376"/>
                    </a:lnTo>
                    <a:lnTo>
                      <a:pt x="975" y="299"/>
                    </a:lnTo>
                    <a:lnTo>
                      <a:pt x="840" y="240"/>
                    </a:lnTo>
                    <a:lnTo>
                      <a:pt x="750" y="210"/>
                    </a:lnTo>
                    <a:lnTo>
                      <a:pt x="631" y="165"/>
                    </a:lnTo>
                    <a:lnTo>
                      <a:pt x="510" y="119"/>
                    </a:lnTo>
                    <a:lnTo>
                      <a:pt x="360" y="75"/>
                    </a:lnTo>
                    <a:lnTo>
                      <a:pt x="194" y="45"/>
                    </a:lnTo>
                    <a:lnTo>
                      <a:pt x="105" y="16"/>
                    </a:lnTo>
                    <a:lnTo>
                      <a:pt x="0" y="0"/>
                    </a:lnTo>
                    <a:lnTo>
                      <a:pt x="120" y="45"/>
                    </a:lnTo>
                    <a:lnTo>
                      <a:pt x="225" y="91"/>
                    </a:lnTo>
                    <a:lnTo>
                      <a:pt x="330" y="119"/>
                    </a:lnTo>
                    <a:lnTo>
                      <a:pt x="435" y="165"/>
                    </a:lnTo>
                    <a:lnTo>
                      <a:pt x="526" y="210"/>
                    </a:lnTo>
                    <a:lnTo>
                      <a:pt x="615" y="240"/>
                    </a:lnTo>
                    <a:lnTo>
                      <a:pt x="720" y="285"/>
                    </a:lnTo>
                    <a:lnTo>
                      <a:pt x="811" y="345"/>
                    </a:lnTo>
                    <a:lnTo>
                      <a:pt x="975" y="435"/>
                    </a:lnTo>
                    <a:lnTo>
                      <a:pt x="1155" y="540"/>
                    </a:lnTo>
                    <a:lnTo>
                      <a:pt x="1321" y="659"/>
                    </a:lnTo>
                    <a:lnTo>
                      <a:pt x="1485" y="765"/>
                    </a:lnTo>
                  </a:path>
                </a:pathLst>
              </a:custGeom>
              <a:solidFill>
                <a:srgbClr val="FF0000"/>
              </a:solidFill>
              <a:ln w="0">
                <a:solidFill>
                  <a:srgbClr val="FFFFFF"/>
                </a:solidFill>
                <a:round/>
                <a:headEnd/>
                <a:tailEnd/>
              </a:ln>
            </p:spPr>
            <p:txBody>
              <a:bodyPr/>
              <a:lstStyle/>
              <a:p>
                <a:endParaRPr lang="en-US">
                  <a:solidFill>
                    <a:srgbClr val="000000"/>
                  </a:solidFill>
                </a:endParaRPr>
              </a:p>
            </p:txBody>
          </p:sp>
          <p:sp>
            <p:nvSpPr>
              <p:cNvPr id="49256" name="Freeform 78"/>
              <p:cNvSpPr>
                <a:spLocks/>
              </p:cNvSpPr>
              <p:nvPr/>
            </p:nvSpPr>
            <p:spPr bwMode="auto">
              <a:xfrm>
                <a:off x="5656" y="7061"/>
                <a:ext cx="1440" cy="1395"/>
              </a:xfrm>
              <a:custGeom>
                <a:avLst/>
                <a:gdLst>
                  <a:gd name="T0" fmla="*/ 1440 w 1440"/>
                  <a:gd name="T1" fmla="*/ 1154 h 1395"/>
                  <a:gd name="T2" fmla="*/ 1305 w 1440"/>
                  <a:gd name="T3" fmla="*/ 1185 h 1395"/>
                  <a:gd name="T4" fmla="*/ 1140 w 1440"/>
                  <a:gd name="T5" fmla="*/ 1231 h 1395"/>
                  <a:gd name="T6" fmla="*/ 945 w 1440"/>
                  <a:gd name="T7" fmla="*/ 1275 h 1395"/>
                  <a:gd name="T8" fmla="*/ 751 w 1440"/>
                  <a:gd name="T9" fmla="*/ 1335 h 1395"/>
                  <a:gd name="T10" fmla="*/ 571 w 1440"/>
                  <a:gd name="T11" fmla="*/ 1381 h 1395"/>
                  <a:gd name="T12" fmla="*/ 419 w 1440"/>
                  <a:gd name="T13" fmla="*/ 1395 h 1395"/>
                  <a:gd name="T14" fmla="*/ 316 w 1440"/>
                  <a:gd name="T15" fmla="*/ 1365 h 1395"/>
                  <a:gd name="T16" fmla="*/ 239 w 1440"/>
                  <a:gd name="T17" fmla="*/ 1140 h 1395"/>
                  <a:gd name="T18" fmla="*/ 211 w 1440"/>
                  <a:gd name="T19" fmla="*/ 974 h 1395"/>
                  <a:gd name="T20" fmla="*/ 180 w 1440"/>
                  <a:gd name="T21" fmla="*/ 810 h 1395"/>
                  <a:gd name="T22" fmla="*/ 136 w 1440"/>
                  <a:gd name="T23" fmla="*/ 645 h 1395"/>
                  <a:gd name="T24" fmla="*/ 106 w 1440"/>
                  <a:gd name="T25" fmla="*/ 481 h 1395"/>
                  <a:gd name="T26" fmla="*/ 59 w 1440"/>
                  <a:gd name="T27" fmla="*/ 315 h 1395"/>
                  <a:gd name="T28" fmla="*/ 31 w 1440"/>
                  <a:gd name="T29" fmla="*/ 165 h 1395"/>
                  <a:gd name="T30" fmla="*/ 0 w 1440"/>
                  <a:gd name="T31" fmla="*/ 0 h 1395"/>
                  <a:gd name="T32" fmla="*/ 180 w 1440"/>
                  <a:gd name="T33" fmla="*/ 555 h 1395"/>
                  <a:gd name="T34" fmla="*/ 316 w 1440"/>
                  <a:gd name="T35" fmla="*/ 930 h 1395"/>
                  <a:gd name="T36" fmla="*/ 435 w 1440"/>
                  <a:gd name="T37" fmla="*/ 1140 h 1395"/>
                  <a:gd name="T38" fmla="*/ 555 w 1440"/>
                  <a:gd name="T39" fmla="*/ 1231 h 1395"/>
                  <a:gd name="T40" fmla="*/ 676 w 1440"/>
                  <a:gd name="T41" fmla="*/ 1231 h 1395"/>
                  <a:gd name="T42" fmla="*/ 870 w 1440"/>
                  <a:gd name="T43" fmla="*/ 1185 h 1395"/>
                  <a:gd name="T44" fmla="*/ 1111 w 1440"/>
                  <a:gd name="T45" fmla="*/ 1154 h 1395"/>
                  <a:gd name="T46" fmla="*/ 1440 w 1440"/>
                  <a:gd name="T47" fmla="*/ 1154 h 139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40"/>
                  <a:gd name="T73" fmla="*/ 0 h 1395"/>
                  <a:gd name="T74" fmla="*/ 1440 w 1440"/>
                  <a:gd name="T75" fmla="*/ 1395 h 139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40" h="1395">
                    <a:moveTo>
                      <a:pt x="1440" y="1154"/>
                    </a:moveTo>
                    <a:lnTo>
                      <a:pt x="1305" y="1185"/>
                    </a:lnTo>
                    <a:lnTo>
                      <a:pt x="1140" y="1231"/>
                    </a:lnTo>
                    <a:lnTo>
                      <a:pt x="945" y="1275"/>
                    </a:lnTo>
                    <a:lnTo>
                      <a:pt x="751" y="1335"/>
                    </a:lnTo>
                    <a:lnTo>
                      <a:pt x="571" y="1381"/>
                    </a:lnTo>
                    <a:lnTo>
                      <a:pt x="419" y="1395"/>
                    </a:lnTo>
                    <a:lnTo>
                      <a:pt x="316" y="1365"/>
                    </a:lnTo>
                    <a:lnTo>
                      <a:pt x="239" y="1140"/>
                    </a:lnTo>
                    <a:lnTo>
                      <a:pt x="211" y="974"/>
                    </a:lnTo>
                    <a:lnTo>
                      <a:pt x="180" y="810"/>
                    </a:lnTo>
                    <a:lnTo>
                      <a:pt x="136" y="645"/>
                    </a:lnTo>
                    <a:lnTo>
                      <a:pt x="106" y="481"/>
                    </a:lnTo>
                    <a:lnTo>
                      <a:pt x="59" y="315"/>
                    </a:lnTo>
                    <a:lnTo>
                      <a:pt x="31" y="165"/>
                    </a:lnTo>
                    <a:lnTo>
                      <a:pt x="0" y="0"/>
                    </a:lnTo>
                    <a:lnTo>
                      <a:pt x="180" y="555"/>
                    </a:lnTo>
                    <a:lnTo>
                      <a:pt x="316" y="930"/>
                    </a:lnTo>
                    <a:lnTo>
                      <a:pt x="435" y="1140"/>
                    </a:lnTo>
                    <a:lnTo>
                      <a:pt x="555" y="1231"/>
                    </a:lnTo>
                    <a:lnTo>
                      <a:pt x="676" y="1231"/>
                    </a:lnTo>
                    <a:lnTo>
                      <a:pt x="870" y="1185"/>
                    </a:lnTo>
                    <a:lnTo>
                      <a:pt x="1111" y="1154"/>
                    </a:lnTo>
                    <a:lnTo>
                      <a:pt x="1440" y="1154"/>
                    </a:lnTo>
                    <a:close/>
                  </a:path>
                </a:pathLst>
              </a:custGeom>
              <a:solidFill>
                <a:srgbClr val="FF0000"/>
              </a:solidFill>
              <a:ln w="9525">
                <a:noFill/>
                <a:round/>
                <a:headEnd/>
                <a:tailEnd/>
              </a:ln>
            </p:spPr>
            <p:txBody>
              <a:bodyPr/>
              <a:lstStyle/>
              <a:p>
                <a:endParaRPr lang="en-US">
                  <a:solidFill>
                    <a:srgbClr val="000000"/>
                  </a:solidFill>
                </a:endParaRPr>
              </a:p>
            </p:txBody>
          </p:sp>
          <p:sp>
            <p:nvSpPr>
              <p:cNvPr id="49257" name="Freeform 79"/>
              <p:cNvSpPr>
                <a:spLocks/>
              </p:cNvSpPr>
              <p:nvPr/>
            </p:nvSpPr>
            <p:spPr bwMode="auto">
              <a:xfrm>
                <a:off x="5656" y="7061"/>
                <a:ext cx="1440" cy="1395"/>
              </a:xfrm>
              <a:custGeom>
                <a:avLst/>
                <a:gdLst>
                  <a:gd name="T0" fmla="*/ 1440 w 1440"/>
                  <a:gd name="T1" fmla="*/ 1154 h 1395"/>
                  <a:gd name="T2" fmla="*/ 1305 w 1440"/>
                  <a:gd name="T3" fmla="*/ 1185 h 1395"/>
                  <a:gd name="T4" fmla="*/ 1140 w 1440"/>
                  <a:gd name="T5" fmla="*/ 1231 h 1395"/>
                  <a:gd name="T6" fmla="*/ 945 w 1440"/>
                  <a:gd name="T7" fmla="*/ 1275 h 1395"/>
                  <a:gd name="T8" fmla="*/ 751 w 1440"/>
                  <a:gd name="T9" fmla="*/ 1335 h 1395"/>
                  <a:gd name="T10" fmla="*/ 571 w 1440"/>
                  <a:gd name="T11" fmla="*/ 1381 h 1395"/>
                  <a:gd name="T12" fmla="*/ 419 w 1440"/>
                  <a:gd name="T13" fmla="*/ 1395 h 1395"/>
                  <a:gd name="T14" fmla="*/ 316 w 1440"/>
                  <a:gd name="T15" fmla="*/ 1365 h 1395"/>
                  <a:gd name="T16" fmla="*/ 239 w 1440"/>
                  <a:gd name="T17" fmla="*/ 1140 h 1395"/>
                  <a:gd name="T18" fmla="*/ 211 w 1440"/>
                  <a:gd name="T19" fmla="*/ 974 h 1395"/>
                  <a:gd name="T20" fmla="*/ 180 w 1440"/>
                  <a:gd name="T21" fmla="*/ 810 h 1395"/>
                  <a:gd name="T22" fmla="*/ 136 w 1440"/>
                  <a:gd name="T23" fmla="*/ 645 h 1395"/>
                  <a:gd name="T24" fmla="*/ 106 w 1440"/>
                  <a:gd name="T25" fmla="*/ 481 h 1395"/>
                  <a:gd name="T26" fmla="*/ 59 w 1440"/>
                  <a:gd name="T27" fmla="*/ 315 h 1395"/>
                  <a:gd name="T28" fmla="*/ 31 w 1440"/>
                  <a:gd name="T29" fmla="*/ 165 h 1395"/>
                  <a:gd name="T30" fmla="*/ 0 w 1440"/>
                  <a:gd name="T31" fmla="*/ 0 h 1395"/>
                  <a:gd name="T32" fmla="*/ 180 w 1440"/>
                  <a:gd name="T33" fmla="*/ 555 h 1395"/>
                  <a:gd name="T34" fmla="*/ 316 w 1440"/>
                  <a:gd name="T35" fmla="*/ 930 h 1395"/>
                  <a:gd name="T36" fmla="*/ 435 w 1440"/>
                  <a:gd name="T37" fmla="*/ 1140 h 1395"/>
                  <a:gd name="T38" fmla="*/ 555 w 1440"/>
                  <a:gd name="T39" fmla="*/ 1231 h 1395"/>
                  <a:gd name="T40" fmla="*/ 676 w 1440"/>
                  <a:gd name="T41" fmla="*/ 1231 h 1395"/>
                  <a:gd name="T42" fmla="*/ 870 w 1440"/>
                  <a:gd name="T43" fmla="*/ 1185 h 1395"/>
                  <a:gd name="T44" fmla="*/ 1111 w 1440"/>
                  <a:gd name="T45" fmla="*/ 1154 h 1395"/>
                  <a:gd name="T46" fmla="*/ 1440 w 1440"/>
                  <a:gd name="T47" fmla="*/ 1154 h 139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40"/>
                  <a:gd name="T73" fmla="*/ 0 h 1395"/>
                  <a:gd name="T74" fmla="*/ 1440 w 1440"/>
                  <a:gd name="T75" fmla="*/ 1395 h 139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40" h="1395">
                    <a:moveTo>
                      <a:pt x="1440" y="1154"/>
                    </a:moveTo>
                    <a:lnTo>
                      <a:pt x="1305" y="1185"/>
                    </a:lnTo>
                    <a:lnTo>
                      <a:pt x="1140" y="1231"/>
                    </a:lnTo>
                    <a:lnTo>
                      <a:pt x="945" y="1275"/>
                    </a:lnTo>
                    <a:lnTo>
                      <a:pt x="751" y="1335"/>
                    </a:lnTo>
                    <a:lnTo>
                      <a:pt x="571" y="1381"/>
                    </a:lnTo>
                    <a:lnTo>
                      <a:pt x="419" y="1395"/>
                    </a:lnTo>
                    <a:lnTo>
                      <a:pt x="316" y="1365"/>
                    </a:lnTo>
                    <a:lnTo>
                      <a:pt x="239" y="1140"/>
                    </a:lnTo>
                    <a:lnTo>
                      <a:pt x="211" y="974"/>
                    </a:lnTo>
                    <a:lnTo>
                      <a:pt x="180" y="810"/>
                    </a:lnTo>
                    <a:lnTo>
                      <a:pt x="136" y="645"/>
                    </a:lnTo>
                    <a:lnTo>
                      <a:pt x="106" y="481"/>
                    </a:lnTo>
                    <a:lnTo>
                      <a:pt x="59" y="315"/>
                    </a:lnTo>
                    <a:lnTo>
                      <a:pt x="31" y="165"/>
                    </a:lnTo>
                    <a:lnTo>
                      <a:pt x="0" y="0"/>
                    </a:lnTo>
                    <a:lnTo>
                      <a:pt x="180" y="555"/>
                    </a:lnTo>
                    <a:lnTo>
                      <a:pt x="316" y="930"/>
                    </a:lnTo>
                    <a:lnTo>
                      <a:pt x="435" y="1140"/>
                    </a:lnTo>
                    <a:lnTo>
                      <a:pt x="555" y="1231"/>
                    </a:lnTo>
                    <a:lnTo>
                      <a:pt x="676" y="1231"/>
                    </a:lnTo>
                    <a:lnTo>
                      <a:pt x="870" y="1185"/>
                    </a:lnTo>
                    <a:lnTo>
                      <a:pt x="1111" y="1154"/>
                    </a:lnTo>
                    <a:lnTo>
                      <a:pt x="1440" y="1154"/>
                    </a:lnTo>
                  </a:path>
                </a:pathLst>
              </a:custGeom>
              <a:solidFill>
                <a:srgbClr val="FF0000"/>
              </a:solidFill>
              <a:ln w="0">
                <a:solidFill>
                  <a:srgbClr val="FFFFFF"/>
                </a:solidFill>
                <a:round/>
                <a:headEnd/>
                <a:tailEnd/>
              </a:ln>
            </p:spPr>
            <p:txBody>
              <a:bodyPr/>
              <a:lstStyle/>
              <a:p>
                <a:endParaRPr lang="en-US">
                  <a:solidFill>
                    <a:srgbClr val="000000"/>
                  </a:solidFill>
                </a:endParaRPr>
              </a:p>
            </p:txBody>
          </p:sp>
          <p:sp>
            <p:nvSpPr>
              <p:cNvPr id="49258" name="Freeform 80"/>
              <p:cNvSpPr>
                <a:spLocks/>
              </p:cNvSpPr>
              <p:nvPr/>
            </p:nvSpPr>
            <p:spPr bwMode="auto">
              <a:xfrm>
                <a:off x="7997" y="6476"/>
                <a:ext cx="629" cy="1185"/>
              </a:xfrm>
              <a:custGeom>
                <a:avLst/>
                <a:gdLst>
                  <a:gd name="T0" fmla="*/ 599 w 629"/>
                  <a:gd name="T1" fmla="*/ 0 h 1185"/>
                  <a:gd name="T2" fmla="*/ 629 w 629"/>
                  <a:gd name="T3" fmla="*/ 91 h 1185"/>
                  <a:gd name="T4" fmla="*/ 629 w 629"/>
                  <a:gd name="T5" fmla="*/ 255 h 1185"/>
                  <a:gd name="T6" fmla="*/ 614 w 629"/>
                  <a:gd name="T7" fmla="*/ 346 h 1185"/>
                  <a:gd name="T8" fmla="*/ 614 w 629"/>
                  <a:gd name="T9" fmla="*/ 465 h 1185"/>
                  <a:gd name="T10" fmla="*/ 584 w 629"/>
                  <a:gd name="T11" fmla="*/ 570 h 1185"/>
                  <a:gd name="T12" fmla="*/ 554 w 629"/>
                  <a:gd name="T13" fmla="*/ 690 h 1185"/>
                  <a:gd name="T14" fmla="*/ 509 w 629"/>
                  <a:gd name="T15" fmla="*/ 780 h 1185"/>
                  <a:gd name="T16" fmla="*/ 465 w 629"/>
                  <a:gd name="T17" fmla="*/ 886 h 1185"/>
                  <a:gd name="T18" fmla="*/ 329 w 629"/>
                  <a:gd name="T19" fmla="*/ 1066 h 1185"/>
                  <a:gd name="T20" fmla="*/ 194 w 629"/>
                  <a:gd name="T21" fmla="*/ 1155 h 1185"/>
                  <a:gd name="T22" fmla="*/ 0 w 629"/>
                  <a:gd name="T23" fmla="*/ 1185 h 1185"/>
                  <a:gd name="T24" fmla="*/ 89 w 629"/>
                  <a:gd name="T25" fmla="*/ 1096 h 1185"/>
                  <a:gd name="T26" fmla="*/ 224 w 629"/>
                  <a:gd name="T27" fmla="*/ 960 h 1185"/>
                  <a:gd name="T28" fmla="*/ 329 w 629"/>
                  <a:gd name="T29" fmla="*/ 825 h 1185"/>
                  <a:gd name="T30" fmla="*/ 390 w 629"/>
                  <a:gd name="T31" fmla="*/ 675 h 1185"/>
                  <a:gd name="T32" fmla="*/ 465 w 629"/>
                  <a:gd name="T33" fmla="*/ 526 h 1185"/>
                  <a:gd name="T34" fmla="*/ 495 w 629"/>
                  <a:gd name="T35" fmla="*/ 376 h 1185"/>
                  <a:gd name="T36" fmla="*/ 540 w 629"/>
                  <a:gd name="T37" fmla="*/ 225 h 1185"/>
                  <a:gd name="T38" fmla="*/ 570 w 629"/>
                  <a:gd name="T39" fmla="*/ 75 h 1185"/>
                  <a:gd name="T40" fmla="*/ 599 w 629"/>
                  <a:gd name="T41" fmla="*/ 0 h 11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29"/>
                  <a:gd name="T64" fmla="*/ 0 h 1185"/>
                  <a:gd name="T65" fmla="*/ 629 w 629"/>
                  <a:gd name="T66" fmla="*/ 1185 h 11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29" h="1185">
                    <a:moveTo>
                      <a:pt x="599" y="0"/>
                    </a:moveTo>
                    <a:lnTo>
                      <a:pt x="629" y="91"/>
                    </a:lnTo>
                    <a:lnTo>
                      <a:pt x="629" y="255"/>
                    </a:lnTo>
                    <a:lnTo>
                      <a:pt x="614" y="346"/>
                    </a:lnTo>
                    <a:lnTo>
                      <a:pt x="614" y="465"/>
                    </a:lnTo>
                    <a:lnTo>
                      <a:pt x="584" y="570"/>
                    </a:lnTo>
                    <a:lnTo>
                      <a:pt x="554" y="690"/>
                    </a:lnTo>
                    <a:lnTo>
                      <a:pt x="509" y="780"/>
                    </a:lnTo>
                    <a:lnTo>
                      <a:pt x="465" y="886"/>
                    </a:lnTo>
                    <a:lnTo>
                      <a:pt x="329" y="1066"/>
                    </a:lnTo>
                    <a:lnTo>
                      <a:pt x="194" y="1155"/>
                    </a:lnTo>
                    <a:lnTo>
                      <a:pt x="0" y="1185"/>
                    </a:lnTo>
                    <a:lnTo>
                      <a:pt x="89" y="1096"/>
                    </a:lnTo>
                    <a:lnTo>
                      <a:pt x="224" y="960"/>
                    </a:lnTo>
                    <a:lnTo>
                      <a:pt x="329" y="825"/>
                    </a:lnTo>
                    <a:lnTo>
                      <a:pt x="390" y="675"/>
                    </a:lnTo>
                    <a:lnTo>
                      <a:pt x="465" y="526"/>
                    </a:lnTo>
                    <a:lnTo>
                      <a:pt x="495" y="376"/>
                    </a:lnTo>
                    <a:lnTo>
                      <a:pt x="540" y="225"/>
                    </a:lnTo>
                    <a:lnTo>
                      <a:pt x="570" y="75"/>
                    </a:lnTo>
                    <a:lnTo>
                      <a:pt x="599" y="0"/>
                    </a:lnTo>
                    <a:close/>
                  </a:path>
                </a:pathLst>
              </a:custGeom>
              <a:solidFill>
                <a:srgbClr val="FF0000"/>
              </a:solidFill>
              <a:ln w="9525">
                <a:noFill/>
                <a:round/>
                <a:headEnd/>
                <a:tailEnd/>
              </a:ln>
            </p:spPr>
            <p:txBody>
              <a:bodyPr/>
              <a:lstStyle/>
              <a:p>
                <a:endParaRPr lang="en-US">
                  <a:solidFill>
                    <a:srgbClr val="000000"/>
                  </a:solidFill>
                </a:endParaRPr>
              </a:p>
            </p:txBody>
          </p:sp>
          <p:sp>
            <p:nvSpPr>
              <p:cNvPr id="49259" name="Freeform 81"/>
              <p:cNvSpPr>
                <a:spLocks/>
              </p:cNvSpPr>
              <p:nvPr/>
            </p:nvSpPr>
            <p:spPr bwMode="auto">
              <a:xfrm>
                <a:off x="7997" y="6476"/>
                <a:ext cx="629" cy="1185"/>
              </a:xfrm>
              <a:custGeom>
                <a:avLst/>
                <a:gdLst>
                  <a:gd name="T0" fmla="*/ 599 w 629"/>
                  <a:gd name="T1" fmla="*/ 0 h 1185"/>
                  <a:gd name="T2" fmla="*/ 629 w 629"/>
                  <a:gd name="T3" fmla="*/ 91 h 1185"/>
                  <a:gd name="T4" fmla="*/ 629 w 629"/>
                  <a:gd name="T5" fmla="*/ 255 h 1185"/>
                  <a:gd name="T6" fmla="*/ 614 w 629"/>
                  <a:gd name="T7" fmla="*/ 346 h 1185"/>
                  <a:gd name="T8" fmla="*/ 614 w 629"/>
                  <a:gd name="T9" fmla="*/ 465 h 1185"/>
                  <a:gd name="T10" fmla="*/ 584 w 629"/>
                  <a:gd name="T11" fmla="*/ 570 h 1185"/>
                  <a:gd name="T12" fmla="*/ 554 w 629"/>
                  <a:gd name="T13" fmla="*/ 690 h 1185"/>
                  <a:gd name="T14" fmla="*/ 509 w 629"/>
                  <a:gd name="T15" fmla="*/ 780 h 1185"/>
                  <a:gd name="T16" fmla="*/ 465 w 629"/>
                  <a:gd name="T17" fmla="*/ 886 h 1185"/>
                  <a:gd name="T18" fmla="*/ 329 w 629"/>
                  <a:gd name="T19" fmla="*/ 1066 h 1185"/>
                  <a:gd name="T20" fmla="*/ 194 w 629"/>
                  <a:gd name="T21" fmla="*/ 1155 h 1185"/>
                  <a:gd name="T22" fmla="*/ 0 w 629"/>
                  <a:gd name="T23" fmla="*/ 1185 h 1185"/>
                  <a:gd name="T24" fmla="*/ 89 w 629"/>
                  <a:gd name="T25" fmla="*/ 1096 h 1185"/>
                  <a:gd name="T26" fmla="*/ 224 w 629"/>
                  <a:gd name="T27" fmla="*/ 960 h 1185"/>
                  <a:gd name="T28" fmla="*/ 329 w 629"/>
                  <a:gd name="T29" fmla="*/ 825 h 1185"/>
                  <a:gd name="T30" fmla="*/ 390 w 629"/>
                  <a:gd name="T31" fmla="*/ 675 h 1185"/>
                  <a:gd name="T32" fmla="*/ 465 w 629"/>
                  <a:gd name="T33" fmla="*/ 526 h 1185"/>
                  <a:gd name="T34" fmla="*/ 495 w 629"/>
                  <a:gd name="T35" fmla="*/ 376 h 1185"/>
                  <a:gd name="T36" fmla="*/ 540 w 629"/>
                  <a:gd name="T37" fmla="*/ 225 h 1185"/>
                  <a:gd name="T38" fmla="*/ 570 w 629"/>
                  <a:gd name="T39" fmla="*/ 75 h 1185"/>
                  <a:gd name="T40" fmla="*/ 599 w 629"/>
                  <a:gd name="T41" fmla="*/ 0 h 11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29"/>
                  <a:gd name="T64" fmla="*/ 0 h 1185"/>
                  <a:gd name="T65" fmla="*/ 629 w 629"/>
                  <a:gd name="T66" fmla="*/ 1185 h 11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29" h="1185">
                    <a:moveTo>
                      <a:pt x="599" y="0"/>
                    </a:moveTo>
                    <a:lnTo>
                      <a:pt x="629" y="91"/>
                    </a:lnTo>
                    <a:lnTo>
                      <a:pt x="629" y="255"/>
                    </a:lnTo>
                    <a:lnTo>
                      <a:pt x="614" y="346"/>
                    </a:lnTo>
                    <a:lnTo>
                      <a:pt x="614" y="465"/>
                    </a:lnTo>
                    <a:lnTo>
                      <a:pt x="584" y="570"/>
                    </a:lnTo>
                    <a:lnTo>
                      <a:pt x="554" y="690"/>
                    </a:lnTo>
                    <a:lnTo>
                      <a:pt x="509" y="780"/>
                    </a:lnTo>
                    <a:lnTo>
                      <a:pt x="465" y="886"/>
                    </a:lnTo>
                    <a:lnTo>
                      <a:pt x="329" y="1066"/>
                    </a:lnTo>
                    <a:lnTo>
                      <a:pt x="194" y="1155"/>
                    </a:lnTo>
                    <a:lnTo>
                      <a:pt x="0" y="1185"/>
                    </a:lnTo>
                    <a:lnTo>
                      <a:pt x="89" y="1096"/>
                    </a:lnTo>
                    <a:lnTo>
                      <a:pt x="224" y="960"/>
                    </a:lnTo>
                    <a:lnTo>
                      <a:pt x="329" y="825"/>
                    </a:lnTo>
                    <a:lnTo>
                      <a:pt x="390" y="675"/>
                    </a:lnTo>
                    <a:lnTo>
                      <a:pt x="465" y="526"/>
                    </a:lnTo>
                    <a:lnTo>
                      <a:pt x="495" y="376"/>
                    </a:lnTo>
                    <a:lnTo>
                      <a:pt x="540" y="225"/>
                    </a:lnTo>
                    <a:lnTo>
                      <a:pt x="570" y="75"/>
                    </a:lnTo>
                    <a:lnTo>
                      <a:pt x="599" y="0"/>
                    </a:lnTo>
                  </a:path>
                </a:pathLst>
              </a:custGeom>
              <a:solidFill>
                <a:srgbClr val="FF0000"/>
              </a:solidFill>
              <a:ln w="0">
                <a:solidFill>
                  <a:srgbClr val="FFFFFF"/>
                </a:solidFill>
                <a:round/>
                <a:headEnd/>
                <a:tailEnd/>
              </a:ln>
            </p:spPr>
            <p:txBody>
              <a:bodyPr/>
              <a:lstStyle/>
              <a:p>
                <a:endParaRPr lang="en-US">
                  <a:solidFill>
                    <a:srgbClr val="000000"/>
                  </a:solidFill>
                </a:endParaRPr>
              </a:p>
            </p:txBody>
          </p:sp>
          <p:sp>
            <p:nvSpPr>
              <p:cNvPr id="49260" name="Freeform 82"/>
              <p:cNvSpPr>
                <a:spLocks/>
              </p:cNvSpPr>
              <p:nvPr/>
            </p:nvSpPr>
            <p:spPr bwMode="auto">
              <a:xfrm>
                <a:off x="7111" y="4646"/>
                <a:ext cx="330" cy="255"/>
              </a:xfrm>
              <a:custGeom>
                <a:avLst/>
                <a:gdLst>
                  <a:gd name="T0" fmla="*/ 196 w 330"/>
                  <a:gd name="T1" fmla="*/ 0 h 255"/>
                  <a:gd name="T2" fmla="*/ 315 w 330"/>
                  <a:gd name="T3" fmla="*/ 0 h 255"/>
                  <a:gd name="T4" fmla="*/ 330 w 330"/>
                  <a:gd name="T5" fmla="*/ 135 h 255"/>
                  <a:gd name="T6" fmla="*/ 255 w 330"/>
                  <a:gd name="T7" fmla="*/ 255 h 255"/>
                  <a:gd name="T8" fmla="*/ 121 w 330"/>
                  <a:gd name="T9" fmla="*/ 255 h 255"/>
                  <a:gd name="T10" fmla="*/ 0 w 330"/>
                  <a:gd name="T11" fmla="*/ 255 h 255"/>
                  <a:gd name="T12" fmla="*/ 75 w 330"/>
                  <a:gd name="T13" fmla="*/ 121 h 255"/>
                  <a:gd name="T14" fmla="*/ 135 w 330"/>
                  <a:gd name="T15" fmla="*/ 46 h 255"/>
                  <a:gd name="T16" fmla="*/ 196 w 330"/>
                  <a:gd name="T17" fmla="*/ 0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0"/>
                  <a:gd name="T28" fmla="*/ 0 h 255"/>
                  <a:gd name="T29" fmla="*/ 330 w 330"/>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0" h="255">
                    <a:moveTo>
                      <a:pt x="196" y="0"/>
                    </a:moveTo>
                    <a:lnTo>
                      <a:pt x="315" y="0"/>
                    </a:lnTo>
                    <a:lnTo>
                      <a:pt x="330" y="135"/>
                    </a:lnTo>
                    <a:lnTo>
                      <a:pt x="255" y="255"/>
                    </a:lnTo>
                    <a:lnTo>
                      <a:pt x="121" y="255"/>
                    </a:lnTo>
                    <a:lnTo>
                      <a:pt x="0" y="255"/>
                    </a:lnTo>
                    <a:lnTo>
                      <a:pt x="75" y="121"/>
                    </a:lnTo>
                    <a:lnTo>
                      <a:pt x="135" y="46"/>
                    </a:lnTo>
                    <a:lnTo>
                      <a:pt x="196" y="0"/>
                    </a:lnTo>
                    <a:close/>
                  </a:path>
                </a:pathLst>
              </a:custGeom>
              <a:solidFill>
                <a:srgbClr val="FF0000"/>
              </a:solidFill>
              <a:ln w="9525">
                <a:noFill/>
                <a:round/>
                <a:headEnd/>
                <a:tailEnd/>
              </a:ln>
            </p:spPr>
            <p:txBody>
              <a:bodyPr/>
              <a:lstStyle/>
              <a:p>
                <a:endParaRPr lang="en-US">
                  <a:solidFill>
                    <a:srgbClr val="000000"/>
                  </a:solidFill>
                </a:endParaRPr>
              </a:p>
            </p:txBody>
          </p:sp>
          <p:sp>
            <p:nvSpPr>
              <p:cNvPr id="49261" name="Freeform 83"/>
              <p:cNvSpPr>
                <a:spLocks/>
              </p:cNvSpPr>
              <p:nvPr/>
            </p:nvSpPr>
            <p:spPr bwMode="auto">
              <a:xfrm>
                <a:off x="7111" y="4646"/>
                <a:ext cx="330" cy="255"/>
              </a:xfrm>
              <a:custGeom>
                <a:avLst/>
                <a:gdLst>
                  <a:gd name="T0" fmla="*/ 196 w 330"/>
                  <a:gd name="T1" fmla="*/ 0 h 255"/>
                  <a:gd name="T2" fmla="*/ 315 w 330"/>
                  <a:gd name="T3" fmla="*/ 0 h 255"/>
                  <a:gd name="T4" fmla="*/ 330 w 330"/>
                  <a:gd name="T5" fmla="*/ 135 h 255"/>
                  <a:gd name="T6" fmla="*/ 255 w 330"/>
                  <a:gd name="T7" fmla="*/ 255 h 255"/>
                  <a:gd name="T8" fmla="*/ 121 w 330"/>
                  <a:gd name="T9" fmla="*/ 255 h 255"/>
                  <a:gd name="T10" fmla="*/ 0 w 330"/>
                  <a:gd name="T11" fmla="*/ 255 h 255"/>
                  <a:gd name="T12" fmla="*/ 75 w 330"/>
                  <a:gd name="T13" fmla="*/ 121 h 255"/>
                  <a:gd name="T14" fmla="*/ 135 w 330"/>
                  <a:gd name="T15" fmla="*/ 46 h 255"/>
                  <a:gd name="T16" fmla="*/ 196 w 330"/>
                  <a:gd name="T17" fmla="*/ 0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0"/>
                  <a:gd name="T28" fmla="*/ 0 h 255"/>
                  <a:gd name="T29" fmla="*/ 330 w 330"/>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0" h="255">
                    <a:moveTo>
                      <a:pt x="196" y="0"/>
                    </a:moveTo>
                    <a:lnTo>
                      <a:pt x="315" y="0"/>
                    </a:lnTo>
                    <a:lnTo>
                      <a:pt x="330" y="135"/>
                    </a:lnTo>
                    <a:lnTo>
                      <a:pt x="255" y="255"/>
                    </a:lnTo>
                    <a:lnTo>
                      <a:pt x="121" y="255"/>
                    </a:lnTo>
                    <a:lnTo>
                      <a:pt x="0" y="255"/>
                    </a:lnTo>
                    <a:lnTo>
                      <a:pt x="75" y="121"/>
                    </a:lnTo>
                    <a:lnTo>
                      <a:pt x="135" y="46"/>
                    </a:lnTo>
                    <a:lnTo>
                      <a:pt x="196" y="0"/>
                    </a:lnTo>
                  </a:path>
                </a:pathLst>
              </a:custGeom>
              <a:solidFill>
                <a:srgbClr val="FF0000"/>
              </a:solidFill>
              <a:ln w="0">
                <a:solidFill>
                  <a:srgbClr val="FFFFFF"/>
                </a:solidFill>
                <a:round/>
                <a:headEnd/>
                <a:tailEnd/>
              </a:ln>
            </p:spPr>
            <p:txBody>
              <a:bodyPr/>
              <a:lstStyle/>
              <a:p>
                <a:endParaRPr lang="en-US">
                  <a:solidFill>
                    <a:srgbClr val="000000"/>
                  </a:solidFill>
                </a:endParaRPr>
              </a:p>
            </p:txBody>
          </p:sp>
          <p:sp>
            <p:nvSpPr>
              <p:cNvPr id="49262" name="Freeform 84"/>
              <p:cNvSpPr>
                <a:spLocks/>
              </p:cNvSpPr>
              <p:nvPr/>
            </p:nvSpPr>
            <p:spPr bwMode="auto">
              <a:xfrm>
                <a:off x="8476" y="7661"/>
                <a:ext cx="1786" cy="1246"/>
              </a:xfrm>
              <a:custGeom>
                <a:avLst/>
                <a:gdLst>
                  <a:gd name="T0" fmla="*/ 1125 w 1786"/>
                  <a:gd name="T1" fmla="*/ 0 h 1246"/>
                  <a:gd name="T2" fmla="*/ 1246 w 1786"/>
                  <a:gd name="T3" fmla="*/ 135 h 1246"/>
                  <a:gd name="T4" fmla="*/ 1351 w 1786"/>
                  <a:gd name="T5" fmla="*/ 255 h 1246"/>
                  <a:gd name="T6" fmla="*/ 1470 w 1786"/>
                  <a:gd name="T7" fmla="*/ 330 h 1246"/>
                  <a:gd name="T8" fmla="*/ 1576 w 1786"/>
                  <a:gd name="T9" fmla="*/ 405 h 1246"/>
                  <a:gd name="T10" fmla="*/ 1665 w 1786"/>
                  <a:gd name="T11" fmla="*/ 451 h 1246"/>
                  <a:gd name="T12" fmla="*/ 1786 w 1786"/>
                  <a:gd name="T13" fmla="*/ 526 h 1246"/>
                  <a:gd name="T14" fmla="*/ 1590 w 1786"/>
                  <a:gd name="T15" fmla="*/ 540 h 1246"/>
                  <a:gd name="T16" fmla="*/ 1485 w 1786"/>
                  <a:gd name="T17" fmla="*/ 554 h 1246"/>
                  <a:gd name="T18" fmla="*/ 1380 w 1786"/>
                  <a:gd name="T19" fmla="*/ 585 h 1246"/>
                  <a:gd name="T20" fmla="*/ 1260 w 1786"/>
                  <a:gd name="T21" fmla="*/ 615 h 1246"/>
                  <a:gd name="T22" fmla="*/ 1141 w 1786"/>
                  <a:gd name="T23" fmla="*/ 660 h 1246"/>
                  <a:gd name="T24" fmla="*/ 1020 w 1786"/>
                  <a:gd name="T25" fmla="*/ 720 h 1246"/>
                  <a:gd name="T26" fmla="*/ 900 w 1786"/>
                  <a:gd name="T27" fmla="*/ 765 h 1246"/>
                  <a:gd name="T28" fmla="*/ 765 w 1786"/>
                  <a:gd name="T29" fmla="*/ 825 h 1246"/>
                  <a:gd name="T30" fmla="*/ 631 w 1786"/>
                  <a:gd name="T31" fmla="*/ 900 h 1246"/>
                  <a:gd name="T32" fmla="*/ 496 w 1786"/>
                  <a:gd name="T33" fmla="*/ 961 h 1246"/>
                  <a:gd name="T34" fmla="*/ 376 w 1786"/>
                  <a:gd name="T35" fmla="*/ 1035 h 1246"/>
                  <a:gd name="T36" fmla="*/ 255 w 1786"/>
                  <a:gd name="T37" fmla="*/ 1110 h 1246"/>
                  <a:gd name="T38" fmla="*/ 135 w 1786"/>
                  <a:gd name="T39" fmla="*/ 1171 h 1246"/>
                  <a:gd name="T40" fmla="*/ 0 w 1786"/>
                  <a:gd name="T41" fmla="*/ 1246 h 1246"/>
                  <a:gd name="T42" fmla="*/ 91 w 1786"/>
                  <a:gd name="T43" fmla="*/ 1141 h 1246"/>
                  <a:gd name="T44" fmla="*/ 210 w 1786"/>
                  <a:gd name="T45" fmla="*/ 1050 h 1246"/>
                  <a:gd name="T46" fmla="*/ 346 w 1786"/>
                  <a:gd name="T47" fmla="*/ 945 h 1246"/>
                  <a:gd name="T48" fmla="*/ 465 w 1786"/>
                  <a:gd name="T49" fmla="*/ 840 h 1246"/>
                  <a:gd name="T50" fmla="*/ 615 w 1786"/>
                  <a:gd name="T51" fmla="*/ 735 h 1246"/>
                  <a:gd name="T52" fmla="*/ 750 w 1786"/>
                  <a:gd name="T53" fmla="*/ 631 h 1246"/>
                  <a:gd name="T54" fmla="*/ 870 w 1786"/>
                  <a:gd name="T55" fmla="*/ 526 h 1246"/>
                  <a:gd name="T56" fmla="*/ 975 w 1786"/>
                  <a:gd name="T57" fmla="*/ 421 h 1246"/>
                  <a:gd name="T58" fmla="*/ 1050 w 1786"/>
                  <a:gd name="T59" fmla="*/ 330 h 1246"/>
                  <a:gd name="T60" fmla="*/ 1080 w 1786"/>
                  <a:gd name="T61" fmla="*/ 210 h 1246"/>
                  <a:gd name="T62" fmla="*/ 900 w 1786"/>
                  <a:gd name="T63" fmla="*/ 150 h 1246"/>
                  <a:gd name="T64" fmla="*/ 706 w 1786"/>
                  <a:gd name="T65" fmla="*/ 166 h 1246"/>
                  <a:gd name="T66" fmla="*/ 435 w 1786"/>
                  <a:gd name="T67" fmla="*/ 210 h 1246"/>
                  <a:gd name="T68" fmla="*/ 75 w 1786"/>
                  <a:gd name="T69" fmla="*/ 285 h 1246"/>
                  <a:gd name="T70" fmla="*/ 241 w 1786"/>
                  <a:gd name="T71" fmla="*/ 225 h 1246"/>
                  <a:gd name="T72" fmla="*/ 390 w 1786"/>
                  <a:gd name="T73" fmla="*/ 166 h 1246"/>
                  <a:gd name="T74" fmla="*/ 540 w 1786"/>
                  <a:gd name="T75" fmla="*/ 105 h 1246"/>
                  <a:gd name="T76" fmla="*/ 690 w 1786"/>
                  <a:gd name="T77" fmla="*/ 61 h 1246"/>
                  <a:gd name="T78" fmla="*/ 840 w 1786"/>
                  <a:gd name="T79" fmla="*/ 14 h 1246"/>
                  <a:gd name="T80" fmla="*/ 961 w 1786"/>
                  <a:gd name="T81" fmla="*/ 0 h 1246"/>
                  <a:gd name="T82" fmla="*/ 1050 w 1786"/>
                  <a:gd name="T83" fmla="*/ 0 h 1246"/>
                  <a:gd name="T84" fmla="*/ 1125 w 1786"/>
                  <a:gd name="T85" fmla="*/ 0 h 12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6"/>
                  <a:gd name="T130" fmla="*/ 0 h 1246"/>
                  <a:gd name="T131" fmla="*/ 1786 w 1786"/>
                  <a:gd name="T132" fmla="*/ 1246 h 12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6" h="1246">
                    <a:moveTo>
                      <a:pt x="1125" y="0"/>
                    </a:moveTo>
                    <a:lnTo>
                      <a:pt x="1246" y="135"/>
                    </a:lnTo>
                    <a:lnTo>
                      <a:pt x="1351" y="255"/>
                    </a:lnTo>
                    <a:lnTo>
                      <a:pt x="1470" y="330"/>
                    </a:lnTo>
                    <a:lnTo>
                      <a:pt x="1576" y="405"/>
                    </a:lnTo>
                    <a:lnTo>
                      <a:pt x="1665" y="451"/>
                    </a:lnTo>
                    <a:lnTo>
                      <a:pt x="1786" y="526"/>
                    </a:lnTo>
                    <a:lnTo>
                      <a:pt x="1590" y="540"/>
                    </a:lnTo>
                    <a:lnTo>
                      <a:pt x="1485" y="554"/>
                    </a:lnTo>
                    <a:lnTo>
                      <a:pt x="1380" y="585"/>
                    </a:lnTo>
                    <a:lnTo>
                      <a:pt x="1260" y="615"/>
                    </a:lnTo>
                    <a:lnTo>
                      <a:pt x="1141" y="660"/>
                    </a:lnTo>
                    <a:lnTo>
                      <a:pt x="1020" y="720"/>
                    </a:lnTo>
                    <a:lnTo>
                      <a:pt x="900" y="765"/>
                    </a:lnTo>
                    <a:lnTo>
                      <a:pt x="765" y="825"/>
                    </a:lnTo>
                    <a:lnTo>
                      <a:pt x="631" y="900"/>
                    </a:lnTo>
                    <a:lnTo>
                      <a:pt x="496" y="961"/>
                    </a:lnTo>
                    <a:lnTo>
                      <a:pt x="376" y="1035"/>
                    </a:lnTo>
                    <a:lnTo>
                      <a:pt x="255" y="1110"/>
                    </a:lnTo>
                    <a:lnTo>
                      <a:pt x="135" y="1171"/>
                    </a:lnTo>
                    <a:lnTo>
                      <a:pt x="0" y="1246"/>
                    </a:lnTo>
                    <a:lnTo>
                      <a:pt x="91" y="1141"/>
                    </a:lnTo>
                    <a:lnTo>
                      <a:pt x="210" y="1050"/>
                    </a:lnTo>
                    <a:lnTo>
                      <a:pt x="346" y="945"/>
                    </a:lnTo>
                    <a:lnTo>
                      <a:pt x="465" y="840"/>
                    </a:lnTo>
                    <a:lnTo>
                      <a:pt x="615" y="735"/>
                    </a:lnTo>
                    <a:lnTo>
                      <a:pt x="750" y="631"/>
                    </a:lnTo>
                    <a:lnTo>
                      <a:pt x="870" y="526"/>
                    </a:lnTo>
                    <a:lnTo>
                      <a:pt x="975" y="421"/>
                    </a:lnTo>
                    <a:lnTo>
                      <a:pt x="1050" y="330"/>
                    </a:lnTo>
                    <a:lnTo>
                      <a:pt x="1080" y="210"/>
                    </a:lnTo>
                    <a:lnTo>
                      <a:pt x="900" y="150"/>
                    </a:lnTo>
                    <a:lnTo>
                      <a:pt x="706" y="166"/>
                    </a:lnTo>
                    <a:lnTo>
                      <a:pt x="435" y="210"/>
                    </a:lnTo>
                    <a:lnTo>
                      <a:pt x="75" y="285"/>
                    </a:lnTo>
                    <a:lnTo>
                      <a:pt x="241" y="225"/>
                    </a:lnTo>
                    <a:lnTo>
                      <a:pt x="390" y="166"/>
                    </a:lnTo>
                    <a:lnTo>
                      <a:pt x="540" y="105"/>
                    </a:lnTo>
                    <a:lnTo>
                      <a:pt x="690" y="61"/>
                    </a:lnTo>
                    <a:lnTo>
                      <a:pt x="840" y="14"/>
                    </a:lnTo>
                    <a:lnTo>
                      <a:pt x="961" y="0"/>
                    </a:lnTo>
                    <a:lnTo>
                      <a:pt x="1050" y="0"/>
                    </a:lnTo>
                    <a:lnTo>
                      <a:pt x="1125" y="0"/>
                    </a:lnTo>
                    <a:close/>
                  </a:path>
                </a:pathLst>
              </a:custGeom>
              <a:solidFill>
                <a:srgbClr val="FF0000"/>
              </a:solidFill>
              <a:ln w="9525">
                <a:noFill/>
                <a:round/>
                <a:headEnd/>
                <a:tailEnd/>
              </a:ln>
            </p:spPr>
            <p:txBody>
              <a:bodyPr/>
              <a:lstStyle/>
              <a:p>
                <a:endParaRPr lang="en-US">
                  <a:solidFill>
                    <a:srgbClr val="000000"/>
                  </a:solidFill>
                </a:endParaRPr>
              </a:p>
            </p:txBody>
          </p:sp>
          <p:sp>
            <p:nvSpPr>
              <p:cNvPr id="49263" name="Freeform 85"/>
              <p:cNvSpPr>
                <a:spLocks/>
              </p:cNvSpPr>
              <p:nvPr/>
            </p:nvSpPr>
            <p:spPr bwMode="auto">
              <a:xfrm>
                <a:off x="8476" y="7661"/>
                <a:ext cx="1786" cy="1246"/>
              </a:xfrm>
              <a:custGeom>
                <a:avLst/>
                <a:gdLst>
                  <a:gd name="T0" fmla="*/ 1125 w 1786"/>
                  <a:gd name="T1" fmla="*/ 0 h 1246"/>
                  <a:gd name="T2" fmla="*/ 1246 w 1786"/>
                  <a:gd name="T3" fmla="*/ 135 h 1246"/>
                  <a:gd name="T4" fmla="*/ 1351 w 1786"/>
                  <a:gd name="T5" fmla="*/ 255 h 1246"/>
                  <a:gd name="T6" fmla="*/ 1470 w 1786"/>
                  <a:gd name="T7" fmla="*/ 330 h 1246"/>
                  <a:gd name="T8" fmla="*/ 1576 w 1786"/>
                  <a:gd name="T9" fmla="*/ 405 h 1246"/>
                  <a:gd name="T10" fmla="*/ 1665 w 1786"/>
                  <a:gd name="T11" fmla="*/ 451 h 1246"/>
                  <a:gd name="T12" fmla="*/ 1786 w 1786"/>
                  <a:gd name="T13" fmla="*/ 526 h 1246"/>
                  <a:gd name="T14" fmla="*/ 1590 w 1786"/>
                  <a:gd name="T15" fmla="*/ 540 h 1246"/>
                  <a:gd name="T16" fmla="*/ 1485 w 1786"/>
                  <a:gd name="T17" fmla="*/ 554 h 1246"/>
                  <a:gd name="T18" fmla="*/ 1380 w 1786"/>
                  <a:gd name="T19" fmla="*/ 585 h 1246"/>
                  <a:gd name="T20" fmla="*/ 1260 w 1786"/>
                  <a:gd name="T21" fmla="*/ 615 h 1246"/>
                  <a:gd name="T22" fmla="*/ 1141 w 1786"/>
                  <a:gd name="T23" fmla="*/ 660 h 1246"/>
                  <a:gd name="T24" fmla="*/ 1020 w 1786"/>
                  <a:gd name="T25" fmla="*/ 720 h 1246"/>
                  <a:gd name="T26" fmla="*/ 900 w 1786"/>
                  <a:gd name="T27" fmla="*/ 765 h 1246"/>
                  <a:gd name="T28" fmla="*/ 765 w 1786"/>
                  <a:gd name="T29" fmla="*/ 825 h 1246"/>
                  <a:gd name="T30" fmla="*/ 631 w 1786"/>
                  <a:gd name="T31" fmla="*/ 900 h 1246"/>
                  <a:gd name="T32" fmla="*/ 496 w 1786"/>
                  <a:gd name="T33" fmla="*/ 961 h 1246"/>
                  <a:gd name="T34" fmla="*/ 376 w 1786"/>
                  <a:gd name="T35" fmla="*/ 1035 h 1246"/>
                  <a:gd name="T36" fmla="*/ 255 w 1786"/>
                  <a:gd name="T37" fmla="*/ 1110 h 1246"/>
                  <a:gd name="T38" fmla="*/ 135 w 1786"/>
                  <a:gd name="T39" fmla="*/ 1171 h 1246"/>
                  <a:gd name="T40" fmla="*/ 0 w 1786"/>
                  <a:gd name="T41" fmla="*/ 1246 h 1246"/>
                  <a:gd name="T42" fmla="*/ 91 w 1786"/>
                  <a:gd name="T43" fmla="*/ 1141 h 1246"/>
                  <a:gd name="T44" fmla="*/ 210 w 1786"/>
                  <a:gd name="T45" fmla="*/ 1050 h 1246"/>
                  <a:gd name="T46" fmla="*/ 346 w 1786"/>
                  <a:gd name="T47" fmla="*/ 945 h 1246"/>
                  <a:gd name="T48" fmla="*/ 465 w 1786"/>
                  <a:gd name="T49" fmla="*/ 840 h 1246"/>
                  <a:gd name="T50" fmla="*/ 615 w 1786"/>
                  <a:gd name="T51" fmla="*/ 735 h 1246"/>
                  <a:gd name="T52" fmla="*/ 750 w 1786"/>
                  <a:gd name="T53" fmla="*/ 631 h 1246"/>
                  <a:gd name="T54" fmla="*/ 870 w 1786"/>
                  <a:gd name="T55" fmla="*/ 526 h 1246"/>
                  <a:gd name="T56" fmla="*/ 975 w 1786"/>
                  <a:gd name="T57" fmla="*/ 421 h 1246"/>
                  <a:gd name="T58" fmla="*/ 1050 w 1786"/>
                  <a:gd name="T59" fmla="*/ 330 h 1246"/>
                  <a:gd name="T60" fmla="*/ 1080 w 1786"/>
                  <a:gd name="T61" fmla="*/ 210 h 1246"/>
                  <a:gd name="T62" fmla="*/ 900 w 1786"/>
                  <a:gd name="T63" fmla="*/ 150 h 1246"/>
                  <a:gd name="T64" fmla="*/ 706 w 1786"/>
                  <a:gd name="T65" fmla="*/ 166 h 1246"/>
                  <a:gd name="T66" fmla="*/ 435 w 1786"/>
                  <a:gd name="T67" fmla="*/ 210 h 1246"/>
                  <a:gd name="T68" fmla="*/ 75 w 1786"/>
                  <a:gd name="T69" fmla="*/ 285 h 1246"/>
                  <a:gd name="T70" fmla="*/ 241 w 1786"/>
                  <a:gd name="T71" fmla="*/ 225 h 1246"/>
                  <a:gd name="T72" fmla="*/ 390 w 1786"/>
                  <a:gd name="T73" fmla="*/ 166 h 1246"/>
                  <a:gd name="T74" fmla="*/ 540 w 1786"/>
                  <a:gd name="T75" fmla="*/ 105 h 1246"/>
                  <a:gd name="T76" fmla="*/ 690 w 1786"/>
                  <a:gd name="T77" fmla="*/ 61 h 1246"/>
                  <a:gd name="T78" fmla="*/ 840 w 1786"/>
                  <a:gd name="T79" fmla="*/ 14 h 1246"/>
                  <a:gd name="T80" fmla="*/ 961 w 1786"/>
                  <a:gd name="T81" fmla="*/ 0 h 1246"/>
                  <a:gd name="T82" fmla="*/ 1050 w 1786"/>
                  <a:gd name="T83" fmla="*/ 0 h 1246"/>
                  <a:gd name="T84" fmla="*/ 1125 w 1786"/>
                  <a:gd name="T85" fmla="*/ 0 h 12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6"/>
                  <a:gd name="T130" fmla="*/ 0 h 1246"/>
                  <a:gd name="T131" fmla="*/ 1786 w 1786"/>
                  <a:gd name="T132" fmla="*/ 1246 h 12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6" h="1246">
                    <a:moveTo>
                      <a:pt x="1125" y="0"/>
                    </a:moveTo>
                    <a:lnTo>
                      <a:pt x="1246" y="135"/>
                    </a:lnTo>
                    <a:lnTo>
                      <a:pt x="1351" y="255"/>
                    </a:lnTo>
                    <a:lnTo>
                      <a:pt x="1470" y="330"/>
                    </a:lnTo>
                    <a:lnTo>
                      <a:pt x="1576" y="405"/>
                    </a:lnTo>
                    <a:lnTo>
                      <a:pt x="1665" y="451"/>
                    </a:lnTo>
                    <a:lnTo>
                      <a:pt x="1786" y="526"/>
                    </a:lnTo>
                    <a:lnTo>
                      <a:pt x="1590" y="540"/>
                    </a:lnTo>
                    <a:lnTo>
                      <a:pt x="1485" y="554"/>
                    </a:lnTo>
                    <a:lnTo>
                      <a:pt x="1380" y="585"/>
                    </a:lnTo>
                    <a:lnTo>
                      <a:pt x="1260" y="615"/>
                    </a:lnTo>
                    <a:lnTo>
                      <a:pt x="1141" y="660"/>
                    </a:lnTo>
                    <a:lnTo>
                      <a:pt x="1020" y="720"/>
                    </a:lnTo>
                    <a:lnTo>
                      <a:pt x="900" y="765"/>
                    </a:lnTo>
                    <a:lnTo>
                      <a:pt x="765" y="825"/>
                    </a:lnTo>
                    <a:lnTo>
                      <a:pt x="631" y="900"/>
                    </a:lnTo>
                    <a:lnTo>
                      <a:pt x="496" y="961"/>
                    </a:lnTo>
                    <a:lnTo>
                      <a:pt x="376" y="1035"/>
                    </a:lnTo>
                    <a:lnTo>
                      <a:pt x="255" y="1110"/>
                    </a:lnTo>
                    <a:lnTo>
                      <a:pt x="135" y="1171"/>
                    </a:lnTo>
                    <a:lnTo>
                      <a:pt x="0" y="1246"/>
                    </a:lnTo>
                    <a:lnTo>
                      <a:pt x="91" y="1141"/>
                    </a:lnTo>
                    <a:lnTo>
                      <a:pt x="210" y="1050"/>
                    </a:lnTo>
                    <a:lnTo>
                      <a:pt x="346" y="945"/>
                    </a:lnTo>
                    <a:lnTo>
                      <a:pt x="465" y="840"/>
                    </a:lnTo>
                    <a:lnTo>
                      <a:pt x="615" y="735"/>
                    </a:lnTo>
                    <a:lnTo>
                      <a:pt x="750" y="631"/>
                    </a:lnTo>
                    <a:lnTo>
                      <a:pt x="870" y="526"/>
                    </a:lnTo>
                    <a:lnTo>
                      <a:pt x="975" y="421"/>
                    </a:lnTo>
                    <a:lnTo>
                      <a:pt x="1050" y="330"/>
                    </a:lnTo>
                    <a:lnTo>
                      <a:pt x="1080" y="210"/>
                    </a:lnTo>
                    <a:lnTo>
                      <a:pt x="900" y="150"/>
                    </a:lnTo>
                    <a:lnTo>
                      <a:pt x="706" y="166"/>
                    </a:lnTo>
                    <a:lnTo>
                      <a:pt x="435" y="210"/>
                    </a:lnTo>
                    <a:lnTo>
                      <a:pt x="75" y="285"/>
                    </a:lnTo>
                    <a:lnTo>
                      <a:pt x="241" y="225"/>
                    </a:lnTo>
                    <a:lnTo>
                      <a:pt x="390" y="166"/>
                    </a:lnTo>
                    <a:lnTo>
                      <a:pt x="540" y="105"/>
                    </a:lnTo>
                    <a:lnTo>
                      <a:pt x="690" y="61"/>
                    </a:lnTo>
                    <a:lnTo>
                      <a:pt x="840" y="14"/>
                    </a:lnTo>
                    <a:lnTo>
                      <a:pt x="961" y="0"/>
                    </a:lnTo>
                    <a:lnTo>
                      <a:pt x="1050" y="0"/>
                    </a:lnTo>
                    <a:lnTo>
                      <a:pt x="1125" y="0"/>
                    </a:lnTo>
                  </a:path>
                </a:pathLst>
              </a:custGeom>
              <a:solidFill>
                <a:srgbClr val="FF0000"/>
              </a:solidFill>
              <a:ln w="0">
                <a:solidFill>
                  <a:srgbClr val="FFFFFF"/>
                </a:solidFill>
                <a:round/>
                <a:headEnd/>
                <a:tailEnd/>
              </a:ln>
            </p:spPr>
            <p:txBody>
              <a:bodyPr/>
              <a:lstStyle/>
              <a:p>
                <a:endParaRPr lang="en-US">
                  <a:solidFill>
                    <a:srgbClr val="000000"/>
                  </a:solidFill>
                </a:endParaRPr>
              </a:p>
            </p:txBody>
          </p:sp>
        </p:grpSp>
        <p:grpSp>
          <p:nvGrpSpPr>
            <p:cNvPr id="49205" name="Group 86"/>
            <p:cNvGrpSpPr>
              <a:grpSpLocks/>
            </p:cNvGrpSpPr>
            <p:nvPr/>
          </p:nvGrpSpPr>
          <p:grpSpPr bwMode="auto">
            <a:xfrm>
              <a:off x="2064" y="864"/>
              <a:ext cx="448" cy="240"/>
              <a:chOff x="1411" y="3341"/>
              <a:chExt cx="9015" cy="6015"/>
            </a:xfrm>
          </p:grpSpPr>
          <p:sp>
            <p:nvSpPr>
              <p:cNvPr id="49226" name="Freeform 87"/>
              <p:cNvSpPr>
                <a:spLocks/>
              </p:cNvSpPr>
              <p:nvPr/>
            </p:nvSpPr>
            <p:spPr bwMode="auto">
              <a:xfrm>
                <a:off x="1411" y="3341"/>
                <a:ext cx="9015" cy="6015"/>
              </a:xfrm>
              <a:custGeom>
                <a:avLst/>
                <a:gdLst>
                  <a:gd name="T0" fmla="*/ 5281 w 9015"/>
                  <a:gd name="T1" fmla="*/ 5625 h 6015"/>
                  <a:gd name="T2" fmla="*/ 4531 w 9015"/>
                  <a:gd name="T3" fmla="*/ 5295 h 6015"/>
                  <a:gd name="T4" fmla="*/ 4065 w 9015"/>
                  <a:gd name="T5" fmla="*/ 5145 h 6015"/>
                  <a:gd name="T6" fmla="*/ 3556 w 9015"/>
                  <a:gd name="T7" fmla="*/ 4995 h 6015"/>
                  <a:gd name="T8" fmla="*/ 3060 w 9015"/>
                  <a:gd name="T9" fmla="*/ 4860 h 6015"/>
                  <a:gd name="T10" fmla="*/ 2476 w 9015"/>
                  <a:gd name="T11" fmla="*/ 4725 h 6015"/>
                  <a:gd name="T12" fmla="*/ 2055 w 9015"/>
                  <a:gd name="T13" fmla="*/ 4666 h 6015"/>
                  <a:gd name="T14" fmla="*/ 1545 w 9015"/>
                  <a:gd name="T15" fmla="*/ 4620 h 6015"/>
                  <a:gd name="T16" fmla="*/ 1005 w 9015"/>
                  <a:gd name="T17" fmla="*/ 4620 h 6015"/>
                  <a:gd name="T18" fmla="*/ 601 w 9015"/>
                  <a:gd name="T19" fmla="*/ 4694 h 6015"/>
                  <a:gd name="T20" fmla="*/ 210 w 9015"/>
                  <a:gd name="T21" fmla="*/ 4800 h 6015"/>
                  <a:gd name="T22" fmla="*/ 0 w 9015"/>
                  <a:gd name="T23" fmla="*/ 4815 h 6015"/>
                  <a:gd name="T24" fmla="*/ 0 w 9015"/>
                  <a:gd name="T25" fmla="*/ 4575 h 6015"/>
                  <a:gd name="T26" fmla="*/ 30 w 9015"/>
                  <a:gd name="T27" fmla="*/ 4500 h 6015"/>
                  <a:gd name="T28" fmla="*/ 315 w 9015"/>
                  <a:gd name="T29" fmla="*/ 4381 h 6015"/>
                  <a:gd name="T30" fmla="*/ 360 w 9015"/>
                  <a:gd name="T31" fmla="*/ 4201 h 6015"/>
                  <a:gd name="T32" fmla="*/ 435 w 9015"/>
                  <a:gd name="T33" fmla="*/ 3780 h 6015"/>
                  <a:gd name="T34" fmla="*/ 495 w 9015"/>
                  <a:gd name="T35" fmla="*/ 3420 h 6015"/>
                  <a:gd name="T36" fmla="*/ 554 w 9015"/>
                  <a:gd name="T37" fmla="*/ 2955 h 6015"/>
                  <a:gd name="T38" fmla="*/ 690 w 9015"/>
                  <a:gd name="T39" fmla="*/ 2280 h 6015"/>
                  <a:gd name="T40" fmla="*/ 855 w 9015"/>
                  <a:gd name="T41" fmla="*/ 1875 h 6015"/>
                  <a:gd name="T42" fmla="*/ 1064 w 9015"/>
                  <a:gd name="T43" fmla="*/ 1515 h 6015"/>
                  <a:gd name="T44" fmla="*/ 1424 w 9015"/>
                  <a:gd name="T45" fmla="*/ 1080 h 6015"/>
                  <a:gd name="T46" fmla="*/ 2055 w 9015"/>
                  <a:gd name="T47" fmla="*/ 526 h 6015"/>
                  <a:gd name="T48" fmla="*/ 2850 w 9015"/>
                  <a:gd name="T49" fmla="*/ 194 h 6015"/>
                  <a:gd name="T50" fmla="*/ 3630 w 9015"/>
                  <a:gd name="T51" fmla="*/ 30 h 6015"/>
                  <a:gd name="T52" fmla="*/ 4650 w 9015"/>
                  <a:gd name="T53" fmla="*/ 14 h 6015"/>
                  <a:gd name="T54" fmla="*/ 5205 w 9015"/>
                  <a:gd name="T55" fmla="*/ 91 h 6015"/>
                  <a:gd name="T56" fmla="*/ 5670 w 9015"/>
                  <a:gd name="T57" fmla="*/ 225 h 6015"/>
                  <a:gd name="T58" fmla="*/ 6151 w 9015"/>
                  <a:gd name="T59" fmla="*/ 405 h 6015"/>
                  <a:gd name="T60" fmla="*/ 6930 w 9015"/>
                  <a:gd name="T61" fmla="*/ 930 h 6015"/>
                  <a:gd name="T62" fmla="*/ 7411 w 9015"/>
                  <a:gd name="T63" fmla="*/ 1470 h 6015"/>
                  <a:gd name="T64" fmla="*/ 7680 w 9015"/>
                  <a:gd name="T65" fmla="*/ 1891 h 6015"/>
                  <a:gd name="T66" fmla="*/ 7981 w 9015"/>
                  <a:gd name="T67" fmla="*/ 2640 h 6015"/>
                  <a:gd name="T68" fmla="*/ 8085 w 9015"/>
                  <a:gd name="T69" fmla="*/ 3135 h 6015"/>
                  <a:gd name="T70" fmla="*/ 8131 w 9015"/>
                  <a:gd name="T71" fmla="*/ 3586 h 6015"/>
                  <a:gd name="T72" fmla="*/ 8190 w 9015"/>
                  <a:gd name="T73" fmla="*/ 4110 h 6015"/>
                  <a:gd name="T74" fmla="*/ 8265 w 9015"/>
                  <a:gd name="T75" fmla="*/ 4260 h 6015"/>
                  <a:gd name="T76" fmla="*/ 8505 w 9015"/>
                  <a:gd name="T77" fmla="*/ 4514 h 6015"/>
                  <a:gd name="T78" fmla="*/ 8926 w 9015"/>
                  <a:gd name="T79" fmla="*/ 4800 h 6015"/>
                  <a:gd name="T80" fmla="*/ 9001 w 9015"/>
                  <a:gd name="T81" fmla="*/ 4905 h 6015"/>
                  <a:gd name="T82" fmla="*/ 9001 w 9015"/>
                  <a:gd name="T83" fmla="*/ 5010 h 6015"/>
                  <a:gd name="T84" fmla="*/ 8970 w 9015"/>
                  <a:gd name="T85" fmla="*/ 5040 h 6015"/>
                  <a:gd name="T86" fmla="*/ 8535 w 9015"/>
                  <a:gd name="T87" fmla="*/ 4995 h 6015"/>
                  <a:gd name="T88" fmla="*/ 8131 w 9015"/>
                  <a:gd name="T89" fmla="*/ 5115 h 6015"/>
                  <a:gd name="T90" fmla="*/ 7710 w 9015"/>
                  <a:gd name="T91" fmla="*/ 5325 h 6015"/>
                  <a:gd name="T92" fmla="*/ 7290 w 9015"/>
                  <a:gd name="T93" fmla="*/ 5580 h 6015"/>
                  <a:gd name="T94" fmla="*/ 6871 w 9015"/>
                  <a:gd name="T95" fmla="*/ 5835 h 6015"/>
                  <a:gd name="T96" fmla="*/ 6480 w 9015"/>
                  <a:gd name="T97" fmla="*/ 6001 h 6015"/>
                  <a:gd name="T98" fmla="*/ 6240 w 9015"/>
                  <a:gd name="T99" fmla="*/ 6015 h 6015"/>
                  <a:gd name="T100" fmla="*/ 5971 w 9015"/>
                  <a:gd name="T101" fmla="*/ 5940 h 601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15"/>
                  <a:gd name="T154" fmla="*/ 0 h 6015"/>
                  <a:gd name="T155" fmla="*/ 9015 w 9015"/>
                  <a:gd name="T156" fmla="*/ 6015 h 601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15" h="6015">
                    <a:moveTo>
                      <a:pt x="5775" y="5865"/>
                    </a:moveTo>
                    <a:lnTo>
                      <a:pt x="5281" y="5625"/>
                    </a:lnTo>
                    <a:lnTo>
                      <a:pt x="4935" y="5461"/>
                    </a:lnTo>
                    <a:lnTo>
                      <a:pt x="4531" y="5295"/>
                    </a:lnTo>
                    <a:lnTo>
                      <a:pt x="4276" y="5206"/>
                    </a:lnTo>
                    <a:lnTo>
                      <a:pt x="4065" y="5145"/>
                    </a:lnTo>
                    <a:lnTo>
                      <a:pt x="3870" y="5085"/>
                    </a:lnTo>
                    <a:lnTo>
                      <a:pt x="3556" y="4995"/>
                    </a:lnTo>
                    <a:lnTo>
                      <a:pt x="3345" y="4951"/>
                    </a:lnTo>
                    <a:lnTo>
                      <a:pt x="3060" y="4860"/>
                    </a:lnTo>
                    <a:lnTo>
                      <a:pt x="2656" y="4755"/>
                    </a:lnTo>
                    <a:lnTo>
                      <a:pt x="2476" y="4725"/>
                    </a:lnTo>
                    <a:lnTo>
                      <a:pt x="2265" y="4694"/>
                    </a:lnTo>
                    <a:lnTo>
                      <a:pt x="2055" y="4666"/>
                    </a:lnTo>
                    <a:lnTo>
                      <a:pt x="1861" y="4635"/>
                    </a:lnTo>
                    <a:lnTo>
                      <a:pt x="1545" y="4620"/>
                    </a:lnTo>
                    <a:lnTo>
                      <a:pt x="1349" y="4620"/>
                    </a:lnTo>
                    <a:lnTo>
                      <a:pt x="1005" y="4620"/>
                    </a:lnTo>
                    <a:lnTo>
                      <a:pt x="809" y="4650"/>
                    </a:lnTo>
                    <a:lnTo>
                      <a:pt x="601" y="4694"/>
                    </a:lnTo>
                    <a:lnTo>
                      <a:pt x="421" y="4741"/>
                    </a:lnTo>
                    <a:lnTo>
                      <a:pt x="210" y="4800"/>
                    </a:lnTo>
                    <a:lnTo>
                      <a:pt x="30" y="4846"/>
                    </a:lnTo>
                    <a:lnTo>
                      <a:pt x="0" y="4815"/>
                    </a:lnTo>
                    <a:lnTo>
                      <a:pt x="0" y="4771"/>
                    </a:lnTo>
                    <a:lnTo>
                      <a:pt x="0" y="4575"/>
                    </a:lnTo>
                    <a:lnTo>
                      <a:pt x="0" y="4530"/>
                    </a:lnTo>
                    <a:lnTo>
                      <a:pt x="30" y="4500"/>
                    </a:lnTo>
                    <a:lnTo>
                      <a:pt x="285" y="4425"/>
                    </a:lnTo>
                    <a:lnTo>
                      <a:pt x="315" y="4381"/>
                    </a:lnTo>
                    <a:lnTo>
                      <a:pt x="344" y="4320"/>
                    </a:lnTo>
                    <a:lnTo>
                      <a:pt x="360" y="4201"/>
                    </a:lnTo>
                    <a:lnTo>
                      <a:pt x="405" y="3990"/>
                    </a:lnTo>
                    <a:lnTo>
                      <a:pt x="435" y="3780"/>
                    </a:lnTo>
                    <a:lnTo>
                      <a:pt x="449" y="3661"/>
                    </a:lnTo>
                    <a:lnTo>
                      <a:pt x="495" y="3420"/>
                    </a:lnTo>
                    <a:lnTo>
                      <a:pt x="524" y="3151"/>
                    </a:lnTo>
                    <a:lnTo>
                      <a:pt x="554" y="2955"/>
                    </a:lnTo>
                    <a:lnTo>
                      <a:pt x="645" y="2506"/>
                    </a:lnTo>
                    <a:lnTo>
                      <a:pt x="690" y="2280"/>
                    </a:lnTo>
                    <a:lnTo>
                      <a:pt x="765" y="2055"/>
                    </a:lnTo>
                    <a:lnTo>
                      <a:pt x="855" y="1875"/>
                    </a:lnTo>
                    <a:lnTo>
                      <a:pt x="961" y="1681"/>
                    </a:lnTo>
                    <a:lnTo>
                      <a:pt x="1064" y="1515"/>
                    </a:lnTo>
                    <a:lnTo>
                      <a:pt x="1169" y="1365"/>
                    </a:lnTo>
                    <a:lnTo>
                      <a:pt x="1424" y="1080"/>
                    </a:lnTo>
                    <a:lnTo>
                      <a:pt x="1709" y="795"/>
                    </a:lnTo>
                    <a:lnTo>
                      <a:pt x="2055" y="526"/>
                    </a:lnTo>
                    <a:lnTo>
                      <a:pt x="2445" y="330"/>
                    </a:lnTo>
                    <a:lnTo>
                      <a:pt x="2850" y="194"/>
                    </a:lnTo>
                    <a:lnTo>
                      <a:pt x="3255" y="91"/>
                    </a:lnTo>
                    <a:lnTo>
                      <a:pt x="3630" y="30"/>
                    </a:lnTo>
                    <a:lnTo>
                      <a:pt x="4335" y="0"/>
                    </a:lnTo>
                    <a:lnTo>
                      <a:pt x="4650" y="14"/>
                    </a:lnTo>
                    <a:lnTo>
                      <a:pt x="4950" y="60"/>
                    </a:lnTo>
                    <a:lnTo>
                      <a:pt x="5205" y="91"/>
                    </a:lnTo>
                    <a:lnTo>
                      <a:pt x="5445" y="166"/>
                    </a:lnTo>
                    <a:lnTo>
                      <a:pt x="5670" y="225"/>
                    </a:lnTo>
                    <a:lnTo>
                      <a:pt x="5866" y="285"/>
                    </a:lnTo>
                    <a:lnTo>
                      <a:pt x="6151" y="405"/>
                    </a:lnTo>
                    <a:lnTo>
                      <a:pt x="6645" y="690"/>
                    </a:lnTo>
                    <a:lnTo>
                      <a:pt x="6930" y="930"/>
                    </a:lnTo>
                    <a:lnTo>
                      <a:pt x="7185" y="1185"/>
                    </a:lnTo>
                    <a:lnTo>
                      <a:pt x="7411" y="1470"/>
                    </a:lnTo>
                    <a:lnTo>
                      <a:pt x="7530" y="1650"/>
                    </a:lnTo>
                    <a:lnTo>
                      <a:pt x="7680" y="1891"/>
                    </a:lnTo>
                    <a:lnTo>
                      <a:pt x="7890" y="2354"/>
                    </a:lnTo>
                    <a:lnTo>
                      <a:pt x="7981" y="2640"/>
                    </a:lnTo>
                    <a:lnTo>
                      <a:pt x="8040" y="2894"/>
                    </a:lnTo>
                    <a:lnTo>
                      <a:pt x="8085" y="3135"/>
                    </a:lnTo>
                    <a:lnTo>
                      <a:pt x="8101" y="3360"/>
                    </a:lnTo>
                    <a:lnTo>
                      <a:pt x="8131" y="3586"/>
                    </a:lnTo>
                    <a:lnTo>
                      <a:pt x="8145" y="3841"/>
                    </a:lnTo>
                    <a:lnTo>
                      <a:pt x="8190" y="4110"/>
                    </a:lnTo>
                    <a:lnTo>
                      <a:pt x="8220" y="4185"/>
                    </a:lnTo>
                    <a:lnTo>
                      <a:pt x="8265" y="4260"/>
                    </a:lnTo>
                    <a:lnTo>
                      <a:pt x="8341" y="4365"/>
                    </a:lnTo>
                    <a:lnTo>
                      <a:pt x="8505" y="4514"/>
                    </a:lnTo>
                    <a:lnTo>
                      <a:pt x="8685" y="4650"/>
                    </a:lnTo>
                    <a:lnTo>
                      <a:pt x="8926" y="4800"/>
                    </a:lnTo>
                    <a:lnTo>
                      <a:pt x="8970" y="4846"/>
                    </a:lnTo>
                    <a:lnTo>
                      <a:pt x="9001" y="4905"/>
                    </a:lnTo>
                    <a:lnTo>
                      <a:pt x="9015" y="4965"/>
                    </a:lnTo>
                    <a:lnTo>
                      <a:pt x="9001" y="5010"/>
                    </a:lnTo>
                    <a:lnTo>
                      <a:pt x="8970" y="5040"/>
                    </a:lnTo>
                    <a:lnTo>
                      <a:pt x="8730" y="4995"/>
                    </a:lnTo>
                    <a:lnTo>
                      <a:pt x="8535" y="4995"/>
                    </a:lnTo>
                    <a:lnTo>
                      <a:pt x="8341" y="5040"/>
                    </a:lnTo>
                    <a:lnTo>
                      <a:pt x="8131" y="5115"/>
                    </a:lnTo>
                    <a:lnTo>
                      <a:pt x="7921" y="5206"/>
                    </a:lnTo>
                    <a:lnTo>
                      <a:pt x="7710" y="5325"/>
                    </a:lnTo>
                    <a:lnTo>
                      <a:pt x="7500" y="5461"/>
                    </a:lnTo>
                    <a:lnTo>
                      <a:pt x="7290" y="5580"/>
                    </a:lnTo>
                    <a:lnTo>
                      <a:pt x="7065" y="5715"/>
                    </a:lnTo>
                    <a:lnTo>
                      <a:pt x="6871" y="5835"/>
                    </a:lnTo>
                    <a:lnTo>
                      <a:pt x="6660" y="5940"/>
                    </a:lnTo>
                    <a:lnTo>
                      <a:pt x="6480" y="6001"/>
                    </a:lnTo>
                    <a:lnTo>
                      <a:pt x="6345" y="6001"/>
                    </a:lnTo>
                    <a:lnTo>
                      <a:pt x="6240" y="6015"/>
                    </a:lnTo>
                    <a:lnTo>
                      <a:pt x="6135" y="5985"/>
                    </a:lnTo>
                    <a:lnTo>
                      <a:pt x="5971" y="5940"/>
                    </a:lnTo>
                    <a:lnTo>
                      <a:pt x="5775" y="5865"/>
                    </a:lnTo>
                    <a:close/>
                  </a:path>
                </a:pathLst>
              </a:custGeom>
              <a:solidFill>
                <a:srgbClr val="FFFF14"/>
              </a:solidFill>
              <a:ln w="9525">
                <a:noFill/>
                <a:round/>
                <a:headEnd/>
                <a:tailEnd/>
              </a:ln>
            </p:spPr>
            <p:txBody>
              <a:bodyPr/>
              <a:lstStyle/>
              <a:p>
                <a:endParaRPr lang="en-US">
                  <a:solidFill>
                    <a:srgbClr val="000000"/>
                  </a:solidFill>
                </a:endParaRPr>
              </a:p>
            </p:txBody>
          </p:sp>
          <p:sp>
            <p:nvSpPr>
              <p:cNvPr id="49227" name="Freeform 88"/>
              <p:cNvSpPr>
                <a:spLocks/>
              </p:cNvSpPr>
              <p:nvPr/>
            </p:nvSpPr>
            <p:spPr bwMode="auto">
              <a:xfrm>
                <a:off x="1411" y="3341"/>
                <a:ext cx="9015" cy="6015"/>
              </a:xfrm>
              <a:custGeom>
                <a:avLst/>
                <a:gdLst>
                  <a:gd name="T0" fmla="*/ 5281 w 9015"/>
                  <a:gd name="T1" fmla="*/ 5625 h 6015"/>
                  <a:gd name="T2" fmla="*/ 4531 w 9015"/>
                  <a:gd name="T3" fmla="*/ 5295 h 6015"/>
                  <a:gd name="T4" fmla="*/ 4065 w 9015"/>
                  <a:gd name="T5" fmla="*/ 5145 h 6015"/>
                  <a:gd name="T6" fmla="*/ 3556 w 9015"/>
                  <a:gd name="T7" fmla="*/ 4995 h 6015"/>
                  <a:gd name="T8" fmla="*/ 3060 w 9015"/>
                  <a:gd name="T9" fmla="*/ 4860 h 6015"/>
                  <a:gd name="T10" fmla="*/ 2476 w 9015"/>
                  <a:gd name="T11" fmla="*/ 4725 h 6015"/>
                  <a:gd name="T12" fmla="*/ 2055 w 9015"/>
                  <a:gd name="T13" fmla="*/ 4666 h 6015"/>
                  <a:gd name="T14" fmla="*/ 1545 w 9015"/>
                  <a:gd name="T15" fmla="*/ 4620 h 6015"/>
                  <a:gd name="T16" fmla="*/ 1005 w 9015"/>
                  <a:gd name="T17" fmla="*/ 4620 h 6015"/>
                  <a:gd name="T18" fmla="*/ 601 w 9015"/>
                  <a:gd name="T19" fmla="*/ 4694 h 6015"/>
                  <a:gd name="T20" fmla="*/ 210 w 9015"/>
                  <a:gd name="T21" fmla="*/ 4800 h 6015"/>
                  <a:gd name="T22" fmla="*/ 0 w 9015"/>
                  <a:gd name="T23" fmla="*/ 4815 h 6015"/>
                  <a:gd name="T24" fmla="*/ 0 w 9015"/>
                  <a:gd name="T25" fmla="*/ 4575 h 6015"/>
                  <a:gd name="T26" fmla="*/ 30 w 9015"/>
                  <a:gd name="T27" fmla="*/ 4500 h 6015"/>
                  <a:gd name="T28" fmla="*/ 315 w 9015"/>
                  <a:gd name="T29" fmla="*/ 4381 h 6015"/>
                  <a:gd name="T30" fmla="*/ 360 w 9015"/>
                  <a:gd name="T31" fmla="*/ 4201 h 6015"/>
                  <a:gd name="T32" fmla="*/ 435 w 9015"/>
                  <a:gd name="T33" fmla="*/ 3780 h 6015"/>
                  <a:gd name="T34" fmla="*/ 495 w 9015"/>
                  <a:gd name="T35" fmla="*/ 3420 h 6015"/>
                  <a:gd name="T36" fmla="*/ 554 w 9015"/>
                  <a:gd name="T37" fmla="*/ 2955 h 6015"/>
                  <a:gd name="T38" fmla="*/ 690 w 9015"/>
                  <a:gd name="T39" fmla="*/ 2280 h 6015"/>
                  <a:gd name="T40" fmla="*/ 855 w 9015"/>
                  <a:gd name="T41" fmla="*/ 1875 h 6015"/>
                  <a:gd name="T42" fmla="*/ 1064 w 9015"/>
                  <a:gd name="T43" fmla="*/ 1515 h 6015"/>
                  <a:gd name="T44" fmla="*/ 1424 w 9015"/>
                  <a:gd name="T45" fmla="*/ 1080 h 6015"/>
                  <a:gd name="T46" fmla="*/ 2055 w 9015"/>
                  <a:gd name="T47" fmla="*/ 526 h 6015"/>
                  <a:gd name="T48" fmla="*/ 2850 w 9015"/>
                  <a:gd name="T49" fmla="*/ 194 h 6015"/>
                  <a:gd name="T50" fmla="*/ 3630 w 9015"/>
                  <a:gd name="T51" fmla="*/ 30 h 6015"/>
                  <a:gd name="T52" fmla="*/ 4650 w 9015"/>
                  <a:gd name="T53" fmla="*/ 14 h 6015"/>
                  <a:gd name="T54" fmla="*/ 5205 w 9015"/>
                  <a:gd name="T55" fmla="*/ 91 h 6015"/>
                  <a:gd name="T56" fmla="*/ 5670 w 9015"/>
                  <a:gd name="T57" fmla="*/ 225 h 6015"/>
                  <a:gd name="T58" fmla="*/ 6151 w 9015"/>
                  <a:gd name="T59" fmla="*/ 405 h 6015"/>
                  <a:gd name="T60" fmla="*/ 6930 w 9015"/>
                  <a:gd name="T61" fmla="*/ 930 h 6015"/>
                  <a:gd name="T62" fmla="*/ 7411 w 9015"/>
                  <a:gd name="T63" fmla="*/ 1470 h 6015"/>
                  <a:gd name="T64" fmla="*/ 7680 w 9015"/>
                  <a:gd name="T65" fmla="*/ 1891 h 6015"/>
                  <a:gd name="T66" fmla="*/ 7981 w 9015"/>
                  <a:gd name="T67" fmla="*/ 2640 h 6015"/>
                  <a:gd name="T68" fmla="*/ 8085 w 9015"/>
                  <a:gd name="T69" fmla="*/ 3135 h 6015"/>
                  <a:gd name="T70" fmla="*/ 8131 w 9015"/>
                  <a:gd name="T71" fmla="*/ 3586 h 6015"/>
                  <a:gd name="T72" fmla="*/ 8190 w 9015"/>
                  <a:gd name="T73" fmla="*/ 4110 h 6015"/>
                  <a:gd name="T74" fmla="*/ 8265 w 9015"/>
                  <a:gd name="T75" fmla="*/ 4260 h 6015"/>
                  <a:gd name="T76" fmla="*/ 8505 w 9015"/>
                  <a:gd name="T77" fmla="*/ 4514 h 6015"/>
                  <a:gd name="T78" fmla="*/ 8926 w 9015"/>
                  <a:gd name="T79" fmla="*/ 4800 h 6015"/>
                  <a:gd name="T80" fmla="*/ 9001 w 9015"/>
                  <a:gd name="T81" fmla="*/ 4905 h 6015"/>
                  <a:gd name="T82" fmla="*/ 9001 w 9015"/>
                  <a:gd name="T83" fmla="*/ 5010 h 6015"/>
                  <a:gd name="T84" fmla="*/ 8970 w 9015"/>
                  <a:gd name="T85" fmla="*/ 5040 h 6015"/>
                  <a:gd name="T86" fmla="*/ 8535 w 9015"/>
                  <a:gd name="T87" fmla="*/ 4995 h 6015"/>
                  <a:gd name="T88" fmla="*/ 8131 w 9015"/>
                  <a:gd name="T89" fmla="*/ 5115 h 6015"/>
                  <a:gd name="T90" fmla="*/ 7710 w 9015"/>
                  <a:gd name="T91" fmla="*/ 5325 h 6015"/>
                  <a:gd name="T92" fmla="*/ 7290 w 9015"/>
                  <a:gd name="T93" fmla="*/ 5580 h 6015"/>
                  <a:gd name="T94" fmla="*/ 6871 w 9015"/>
                  <a:gd name="T95" fmla="*/ 5835 h 6015"/>
                  <a:gd name="T96" fmla="*/ 6480 w 9015"/>
                  <a:gd name="T97" fmla="*/ 6001 h 6015"/>
                  <a:gd name="T98" fmla="*/ 6240 w 9015"/>
                  <a:gd name="T99" fmla="*/ 6015 h 6015"/>
                  <a:gd name="T100" fmla="*/ 5971 w 9015"/>
                  <a:gd name="T101" fmla="*/ 5940 h 601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15"/>
                  <a:gd name="T154" fmla="*/ 0 h 6015"/>
                  <a:gd name="T155" fmla="*/ 9015 w 9015"/>
                  <a:gd name="T156" fmla="*/ 6015 h 601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15" h="6015">
                    <a:moveTo>
                      <a:pt x="5775" y="5865"/>
                    </a:moveTo>
                    <a:lnTo>
                      <a:pt x="5281" y="5625"/>
                    </a:lnTo>
                    <a:lnTo>
                      <a:pt x="4935" y="5461"/>
                    </a:lnTo>
                    <a:lnTo>
                      <a:pt x="4531" y="5295"/>
                    </a:lnTo>
                    <a:lnTo>
                      <a:pt x="4276" y="5206"/>
                    </a:lnTo>
                    <a:lnTo>
                      <a:pt x="4065" y="5145"/>
                    </a:lnTo>
                    <a:lnTo>
                      <a:pt x="3870" y="5085"/>
                    </a:lnTo>
                    <a:lnTo>
                      <a:pt x="3556" y="4995"/>
                    </a:lnTo>
                    <a:lnTo>
                      <a:pt x="3345" y="4951"/>
                    </a:lnTo>
                    <a:lnTo>
                      <a:pt x="3060" y="4860"/>
                    </a:lnTo>
                    <a:lnTo>
                      <a:pt x="2656" y="4755"/>
                    </a:lnTo>
                    <a:lnTo>
                      <a:pt x="2476" y="4725"/>
                    </a:lnTo>
                    <a:lnTo>
                      <a:pt x="2265" y="4694"/>
                    </a:lnTo>
                    <a:lnTo>
                      <a:pt x="2055" y="4666"/>
                    </a:lnTo>
                    <a:lnTo>
                      <a:pt x="1861" y="4635"/>
                    </a:lnTo>
                    <a:lnTo>
                      <a:pt x="1545" y="4620"/>
                    </a:lnTo>
                    <a:lnTo>
                      <a:pt x="1349" y="4620"/>
                    </a:lnTo>
                    <a:lnTo>
                      <a:pt x="1005" y="4620"/>
                    </a:lnTo>
                    <a:lnTo>
                      <a:pt x="809" y="4650"/>
                    </a:lnTo>
                    <a:lnTo>
                      <a:pt x="601" y="4694"/>
                    </a:lnTo>
                    <a:lnTo>
                      <a:pt x="421" y="4741"/>
                    </a:lnTo>
                    <a:lnTo>
                      <a:pt x="210" y="4800"/>
                    </a:lnTo>
                    <a:lnTo>
                      <a:pt x="30" y="4846"/>
                    </a:lnTo>
                    <a:lnTo>
                      <a:pt x="0" y="4815"/>
                    </a:lnTo>
                    <a:lnTo>
                      <a:pt x="0" y="4771"/>
                    </a:lnTo>
                    <a:lnTo>
                      <a:pt x="0" y="4575"/>
                    </a:lnTo>
                    <a:lnTo>
                      <a:pt x="0" y="4530"/>
                    </a:lnTo>
                    <a:lnTo>
                      <a:pt x="30" y="4500"/>
                    </a:lnTo>
                    <a:lnTo>
                      <a:pt x="285" y="4425"/>
                    </a:lnTo>
                    <a:lnTo>
                      <a:pt x="315" y="4381"/>
                    </a:lnTo>
                    <a:lnTo>
                      <a:pt x="344" y="4320"/>
                    </a:lnTo>
                    <a:lnTo>
                      <a:pt x="360" y="4201"/>
                    </a:lnTo>
                    <a:lnTo>
                      <a:pt x="405" y="3990"/>
                    </a:lnTo>
                    <a:lnTo>
                      <a:pt x="435" y="3780"/>
                    </a:lnTo>
                    <a:lnTo>
                      <a:pt x="449" y="3661"/>
                    </a:lnTo>
                    <a:lnTo>
                      <a:pt x="495" y="3420"/>
                    </a:lnTo>
                    <a:lnTo>
                      <a:pt x="524" y="3151"/>
                    </a:lnTo>
                    <a:lnTo>
                      <a:pt x="554" y="2955"/>
                    </a:lnTo>
                    <a:lnTo>
                      <a:pt x="645" y="2506"/>
                    </a:lnTo>
                    <a:lnTo>
                      <a:pt x="690" y="2280"/>
                    </a:lnTo>
                    <a:lnTo>
                      <a:pt x="765" y="2055"/>
                    </a:lnTo>
                    <a:lnTo>
                      <a:pt x="855" y="1875"/>
                    </a:lnTo>
                    <a:lnTo>
                      <a:pt x="961" y="1681"/>
                    </a:lnTo>
                    <a:lnTo>
                      <a:pt x="1064" y="1515"/>
                    </a:lnTo>
                    <a:lnTo>
                      <a:pt x="1169" y="1365"/>
                    </a:lnTo>
                    <a:lnTo>
                      <a:pt x="1424" y="1080"/>
                    </a:lnTo>
                    <a:lnTo>
                      <a:pt x="1709" y="795"/>
                    </a:lnTo>
                    <a:lnTo>
                      <a:pt x="2055" y="526"/>
                    </a:lnTo>
                    <a:lnTo>
                      <a:pt x="2445" y="330"/>
                    </a:lnTo>
                    <a:lnTo>
                      <a:pt x="2850" y="194"/>
                    </a:lnTo>
                    <a:lnTo>
                      <a:pt x="3255" y="91"/>
                    </a:lnTo>
                    <a:lnTo>
                      <a:pt x="3630" y="30"/>
                    </a:lnTo>
                    <a:lnTo>
                      <a:pt x="4335" y="0"/>
                    </a:lnTo>
                    <a:lnTo>
                      <a:pt x="4650" y="14"/>
                    </a:lnTo>
                    <a:lnTo>
                      <a:pt x="4950" y="60"/>
                    </a:lnTo>
                    <a:lnTo>
                      <a:pt x="5205" y="91"/>
                    </a:lnTo>
                    <a:lnTo>
                      <a:pt x="5445" y="166"/>
                    </a:lnTo>
                    <a:lnTo>
                      <a:pt x="5670" y="225"/>
                    </a:lnTo>
                    <a:lnTo>
                      <a:pt x="5866" y="285"/>
                    </a:lnTo>
                    <a:lnTo>
                      <a:pt x="6151" y="405"/>
                    </a:lnTo>
                    <a:lnTo>
                      <a:pt x="6645" y="690"/>
                    </a:lnTo>
                    <a:lnTo>
                      <a:pt x="6930" y="930"/>
                    </a:lnTo>
                    <a:lnTo>
                      <a:pt x="7185" y="1185"/>
                    </a:lnTo>
                    <a:lnTo>
                      <a:pt x="7411" y="1470"/>
                    </a:lnTo>
                    <a:lnTo>
                      <a:pt x="7530" y="1650"/>
                    </a:lnTo>
                    <a:lnTo>
                      <a:pt x="7680" y="1891"/>
                    </a:lnTo>
                    <a:lnTo>
                      <a:pt x="7890" y="2354"/>
                    </a:lnTo>
                    <a:lnTo>
                      <a:pt x="7981" y="2640"/>
                    </a:lnTo>
                    <a:lnTo>
                      <a:pt x="8040" y="2894"/>
                    </a:lnTo>
                    <a:lnTo>
                      <a:pt x="8085" y="3135"/>
                    </a:lnTo>
                    <a:lnTo>
                      <a:pt x="8101" y="3360"/>
                    </a:lnTo>
                    <a:lnTo>
                      <a:pt x="8131" y="3586"/>
                    </a:lnTo>
                    <a:lnTo>
                      <a:pt x="8145" y="3841"/>
                    </a:lnTo>
                    <a:lnTo>
                      <a:pt x="8190" y="4110"/>
                    </a:lnTo>
                    <a:lnTo>
                      <a:pt x="8220" y="4185"/>
                    </a:lnTo>
                    <a:lnTo>
                      <a:pt x="8265" y="4260"/>
                    </a:lnTo>
                    <a:lnTo>
                      <a:pt x="8341" y="4365"/>
                    </a:lnTo>
                    <a:lnTo>
                      <a:pt x="8505" y="4514"/>
                    </a:lnTo>
                    <a:lnTo>
                      <a:pt x="8685" y="4650"/>
                    </a:lnTo>
                    <a:lnTo>
                      <a:pt x="8926" y="4800"/>
                    </a:lnTo>
                    <a:lnTo>
                      <a:pt x="8970" y="4846"/>
                    </a:lnTo>
                    <a:lnTo>
                      <a:pt x="9001" y="4905"/>
                    </a:lnTo>
                    <a:lnTo>
                      <a:pt x="9015" y="4965"/>
                    </a:lnTo>
                    <a:lnTo>
                      <a:pt x="9001" y="5010"/>
                    </a:lnTo>
                    <a:lnTo>
                      <a:pt x="8970" y="5040"/>
                    </a:lnTo>
                    <a:lnTo>
                      <a:pt x="8730" y="4995"/>
                    </a:lnTo>
                    <a:lnTo>
                      <a:pt x="8535" y="4995"/>
                    </a:lnTo>
                    <a:lnTo>
                      <a:pt x="8341" y="5040"/>
                    </a:lnTo>
                    <a:lnTo>
                      <a:pt x="8131" y="5115"/>
                    </a:lnTo>
                    <a:lnTo>
                      <a:pt x="7921" y="5206"/>
                    </a:lnTo>
                    <a:lnTo>
                      <a:pt x="7710" y="5325"/>
                    </a:lnTo>
                    <a:lnTo>
                      <a:pt x="7500" y="5461"/>
                    </a:lnTo>
                    <a:lnTo>
                      <a:pt x="7290" y="5580"/>
                    </a:lnTo>
                    <a:lnTo>
                      <a:pt x="7065" y="5715"/>
                    </a:lnTo>
                    <a:lnTo>
                      <a:pt x="6871" y="5835"/>
                    </a:lnTo>
                    <a:lnTo>
                      <a:pt x="6660" y="5940"/>
                    </a:lnTo>
                    <a:lnTo>
                      <a:pt x="6480" y="6001"/>
                    </a:lnTo>
                    <a:lnTo>
                      <a:pt x="6345" y="6001"/>
                    </a:lnTo>
                    <a:lnTo>
                      <a:pt x="6240" y="6015"/>
                    </a:lnTo>
                    <a:lnTo>
                      <a:pt x="6135" y="5985"/>
                    </a:lnTo>
                    <a:lnTo>
                      <a:pt x="5971" y="5940"/>
                    </a:lnTo>
                    <a:lnTo>
                      <a:pt x="5775" y="5865"/>
                    </a:lnTo>
                  </a:path>
                </a:pathLst>
              </a:custGeom>
              <a:noFill/>
              <a:ln w="0">
                <a:solidFill>
                  <a:srgbClr val="000000"/>
                </a:solidFill>
                <a:round/>
                <a:headEnd/>
                <a:tailEnd/>
              </a:ln>
            </p:spPr>
            <p:txBody>
              <a:bodyPr/>
              <a:lstStyle/>
              <a:p>
                <a:endParaRPr lang="en-US">
                  <a:solidFill>
                    <a:srgbClr val="000000"/>
                  </a:solidFill>
                </a:endParaRPr>
              </a:p>
            </p:txBody>
          </p:sp>
          <p:sp>
            <p:nvSpPr>
              <p:cNvPr id="49228" name="Line 89"/>
              <p:cNvSpPr>
                <a:spLocks noChangeShapeType="1"/>
              </p:cNvSpPr>
              <p:nvPr/>
            </p:nvSpPr>
            <p:spPr bwMode="auto">
              <a:xfrm flipH="1">
                <a:off x="7336" y="4571"/>
                <a:ext cx="555" cy="16"/>
              </a:xfrm>
              <a:prstGeom prst="line">
                <a:avLst/>
              </a:prstGeom>
              <a:noFill/>
              <a:ln w="0">
                <a:solidFill>
                  <a:srgbClr val="000000"/>
                </a:solidFill>
                <a:round/>
                <a:headEnd/>
                <a:tailEnd/>
              </a:ln>
            </p:spPr>
            <p:txBody>
              <a:bodyPr/>
              <a:lstStyle/>
              <a:p>
                <a:endParaRPr lang="en-US">
                  <a:solidFill>
                    <a:srgbClr val="000000"/>
                  </a:solidFill>
                </a:endParaRPr>
              </a:p>
            </p:txBody>
          </p:sp>
          <p:sp>
            <p:nvSpPr>
              <p:cNvPr id="49229" name="Freeform 90"/>
              <p:cNvSpPr>
                <a:spLocks/>
              </p:cNvSpPr>
              <p:nvPr/>
            </p:nvSpPr>
            <p:spPr bwMode="auto">
              <a:xfrm>
                <a:off x="2491" y="7091"/>
                <a:ext cx="421" cy="540"/>
              </a:xfrm>
              <a:custGeom>
                <a:avLst/>
                <a:gdLst>
                  <a:gd name="T0" fmla="*/ 210 w 421"/>
                  <a:gd name="T1" fmla="*/ 0 h 540"/>
                  <a:gd name="T2" fmla="*/ 315 w 421"/>
                  <a:gd name="T3" fmla="*/ 30 h 540"/>
                  <a:gd name="T4" fmla="*/ 405 w 421"/>
                  <a:gd name="T5" fmla="*/ 165 h 540"/>
                  <a:gd name="T6" fmla="*/ 421 w 421"/>
                  <a:gd name="T7" fmla="*/ 271 h 540"/>
                  <a:gd name="T8" fmla="*/ 405 w 421"/>
                  <a:gd name="T9" fmla="*/ 376 h 540"/>
                  <a:gd name="T10" fmla="*/ 315 w 421"/>
                  <a:gd name="T11" fmla="*/ 495 h 540"/>
                  <a:gd name="T12" fmla="*/ 210 w 421"/>
                  <a:gd name="T13" fmla="*/ 540 h 540"/>
                  <a:gd name="T14" fmla="*/ 89 w 421"/>
                  <a:gd name="T15" fmla="*/ 495 h 540"/>
                  <a:gd name="T16" fmla="*/ 14 w 421"/>
                  <a:gd name="T17" fmla="*/ 376 h 540"/>
                  <a:gd name="T18" fmla="*/ 0 w 421"/>
                  <a:gd name="T19" fmla="*/ 271 h 540"/>
                  <a:gd name="T20" fmla="*/ 14 w 421"/>
                  <a:gd name="T21" fmla="*/ 165 h 540"/>
                  <a:gd name="T22" fmla="*/ 89 w 421"/>
                  <a:gd name="T23" fmla="*/ 30 h 540"/>
                  <a:gd name="T24" fmla="*/ 210 w 421"/>
                  <a:gd name="T25" fmla="*/ 0 h 5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1"/>
                  <a:gd name="T40" fmla="*/ 0 h 540"/>
                  <a:gd name="T41" fmla="*/ 421 w 421"/>
                  <a:gd name="T42" fmla="*/ 540 h 5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1" h="540">
                    <a:moveTo>
                      <a:pt x="210" y="0"/>
                    </a:moveTo>
                    <a:lnTo>
                      <a:pt x="315" y="30"/>
                    </a:lnTo>
                    <a:lnTo>
                      <a:pt x="405" y="165"/>
                    </a:lnTo>
                    <a:lnTo>
                      <a:pt x="421" y="271"/>
                    </a:lnTo>
                    <a:lnTo>
                      <a:pt x="405" y="376"/>
                    </a:lnTo>
                    <a:lnTo>
                      <a:pt x="315" y="495"/>
                    </a:lnTo>
                    <a:lnTo>
                      <a:pt x="210" y="540"/>
                    </a:lnTo>
                    <a:lnTo>
                      <a:pt x="89" y="495"/>
                    </a:lnTo>
                    <a:lnTo>
                      <a:pt x="14" y="376"/>
                    </a:lnTo>
                    <a:lnTo>
                      <a:pt x="0" y="271"/>
                    </a:lnTo>
                    <a:lnTo>
                      <a:pt x="14" y="165"/>
                    </a:lnTo>
                    <a:lnTo>
                      <a:pt x="89" y="30"/>
                    </a:lnTo>
                    <a:lnTo>
                      <a:pt x="210" y="0"/>
                    </a:lnTo>
                    <a:close/>
                  </a:path>
                </a:pathLst>
              </a:custGeom>
              <a:solidFill>
                <a:srgbClr val="ABABAB"/>
              </a:solidFill>
              <a:ln w="9525">
                <a:noFill/>
                <a:round/>
                <a:headEnd/>
                <a:tailEnd/>
              </a:ln>
            </p:spPr>
            <p:txBody>
              <a:bodyPr/>
              <a:lstStyle/>
              <a:p>
                <a:endParaRPr lang="en-US">
                  <a:solidFill>
                    <a:srgbClr val="000000"/>
                  </a:solidFill>
                </a:endParaRPr>
              </a:p>
            </p:txBody>
          </p:sp>
          <p:sp>
            <p:nvSpPr>
              <p:cNvPr id="49230" name="Freeform 91"/>
              <p:cNvSpPr>
                <a:spLocks/>
              </p:cNvSpPr>
              <p:nvPr/>
            </p:nvSpPr>
            <p:spPr bwMode="auto">
              <a:xfrm>
                <a:off x="2491" y="7091"/>
                <a:ext cx="421" cy="540"/>
              </a:xfrm>
              <a:custGeom>
                <a:avLst/>
                <a:gdLst>
                  <a:gd name="T0" fmla="*/ 210 w 421"/>
                  <a:gd name="T1" fmla="*/ 0 h 540"/>
                  <a:gd name="T2" fmla="*/ 315 w 421"/>
                  <a:gd name="T3" fmla="*/ 30 h 540"/>
                  <a:gd name="T4" fmla="*/ 405 w 421"/>
                  <a:gd name="T5" fmla="*/ 165 h 540"/>
                  <a:gd name="T6" fmla="*/ 421 w 421"/>
                  <a:gd name="T7" fmla="*/ 271 h 540"/>
                  <a:gd name="T8" fmla="*/ 405 w 421"/>
                  <a:gd name="T9" fmla="*/ 376 h 540"/>
                  <a:gd name="T10" fmla="*/ 315 w 421"/>
                  <a:gd name="T11" fmla="*/ 495 h 540"/>
                  <a:gd name="T12" fmla="*/ 210 w 421"/>
                  <a:gd name="T13" fmla="*/ 540 h 540"/>
                  <a:gd name="T14" fmla="*/ 89 w 421"/>
                  <a:gd name="T15" fmla="*/ 495 h 540"/>
                  <a:gd name="T16" fmla="*/ 14 w 421"/>
                  <a:gd name="T17" fmla="*/ 376 h 540"/>
                  <a:gd name="T18" fmla="*/ 0 w 421"/>
                  <a:gd name="T19" fmla="*/ 271 h 540"/>
                  <a:gd name="T20" fmla="*/ 14 w 421"/>
                  <a:gd name="T21" fmla="*/ 165 h 540"/>
                  <a:gd name="T22" fmla="*/ 89 w 421"/>
                  <a:gd name="T23" fmla="*/ 30 h 540"/>
                  <a:gd name="T24" fmla="*/ 210 w 421"/>
                  <a:gd name="T25" fmla="*/ 0 h 5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1"/>
                  <a:gd name="T40" fmla="*/ 0 h 540"/>
                  <a:gd name="T41" fmla="*/ 421 w 421"/>
                  <a:gd name="T42" fmla="*/ 540 h 5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1" h="540">
                    <a:moveTo>
                      <a:pt x="210" y="0"/>
                    </a:moveTo>
                    <a:lnTo>
                      <a:pt x="315" y="30"/>
                    </a:lnTo>
                    <a:lnTo>
                      <a:pt x="405" y="165"/>
                    </a:lnTo>
                    <a:lnTo>
                      <a:pt x="421" y="271"/>
                    </a:lnTo>
                    <a:lnTo>
                      <a:pt x="405" y="376"/>
                    </a:lnTo>
                    <a:lnTo>
                      <a:pt x="315" y="495"/>
                    </a:lnTo>
                    <a:lnTo>
                      <a:pt x="210" y="540"/>
                    </a:lnTo>
                    <a:lnTo>
                      <a:pt x="89" y="495"/>
                    </a:lnTo>
                    <a:lnTo>
                      <a:pt x="14" y="376"/>
                    </a:lnTo>
                    <a:lnTo>
                      <a:pt x="0" y="271"/>
                    </a:lnTo>
                    <a:lnTo>
                      <a:pt x="14" y="165"/>
                    </a:lnTo>
                    <a:lnTo>
                      <a:pt x="89" y="30"/>
                    </a:lnTo>
                    <a:lnTo>
                      <a:pt x="210" y="0"/>
                    </a:lnTo>
                  </a:path>
                </a:pathLst>
              </a:custGeom>
              <a:noFill/>
              <a:ln w="0">
                <a:solidFill>
                  <a:srgbClr val="000000"/>
                </a:solidFill>
                <a:round/>
                <a:headEnd/>
                <a:tailEnd/>
              </a:ln>
            </p:spPr>
            <p:txBody>
              <a:bodyPr/>
              <a:lstStyle/>
              <a:p>
                <a:endParaRPr lang="en-US">
                  <a:solidFill>
                    <a:srgbClr val="000000"/>
                  </a:solidFill>
                </a:endParaRPr>
              </a:p>
            </p:txBody>
          </p:sp>
          <p:sp>
            <p:nvSpPr>
              <p:cNvPr id="49231" name="Freeform 92"/>
              <p:cNvSpPr>
                <a:spLocks/>
              </p:cNvSpPr>
              <p:nvPr/>
            </p:nvSpPr>
            <p:spPr bwMode="auto">
              <a:xfrm>
                <a:off x="5986" y="7601"/>
                <a:ext cx="3631" cy="990"/>
              </a:xfrm>
              <a:custGeom>
                <a:avLst/>
                <a:gdLst>
                  <a:gd name="T0" fmla="*/ 61 w 3631"/>
                  <a:gd name="T1" fmla="*/ 975 h 990"/>
                  <a:gd name="T2" fmla="*/ 180 w 3631"/>
                  <a:gd name="T3" fmla="*/ 946 h 990"/>
                  <a:gd name="T4" fmla="*/ 241 w 3631"/>
                  <a:gd name="T5" fmla="*/ 930 h 990"/>
                  <a:gd name="T6" fmla="*/ 360 w 3631"/>
                  <a:gd name="T7" fmla="*/ 900 h 990"/>
                  <a:gd name="T8" fmla="*/ 435 w 3631"/>
                  <a:gd name="T9" fmla="*/ 885 h 990"/>
                  <a:gd name="T10" fmla="*/ 526 w 3631"/>
                  <a:gd name="T11" fmla="*/ 871 h 990"/>
                  <a:gd name="T12" fmla="*/ 676 w 3631"/>
                  <a:gd name="T13" fmla="*/ 841 h 990"/>
                  <a:gd name="T14" fmla="*/ 765 w 3631"/>
                  <a:gd name="T15" fmla="*/ 825 h 990"/>
                  <a:gd name="T16" fmla="*/ 886 w 3631"/>
                  <a:gd name="T17" fmla="*/ 795 h 990"/>
                  <a:gd name="T18" fmla="*/ 990 w 3631"/>
                  <a:gd name="T19" fmla="*/ 766 h 990"/>
                  <a:gd name="T20" fmla="*/ 1080 w 3631"/>
                  <a:gd name="T21" fmla="*/ 750 h 990"/>
                  <a:gd name="T22" fmla="*/ 1200 w 3631"/>
                  <a:gd name="T23" fmla="*/ 735 h 990"/>
                  <a:gd name="T24" fmla="*/ 1321 w 3631"/>
                  <a:gd name="T25" fmla="*/ 705 h 990"/>
                  <a:gd name="T26" fmla="*/ 1440 w 3631"/>
                  <a:gd name="T27" fmla="*/ 675 h 990"/>
                  <a:gd name="T28" fmla="*/ 1590 w 3631"/>
                  <a:gd name="T29" fmla="*/ 645 h 990"/>
                  <a:gd name="T30" fmla="*/ 1756 w 3631"/>
                  <a:gd name="T31" fmla="*/ 600 h 990"/>
                  <a:gd name="T32" fmla="*/ 1890 w 3631"/>
                  <a:gd name="T33" fmla="*/ 555 h 990"/>
                  <a:gd name="T34" fmla="*/ 1995 w 3631"/>
                  <a:gd name="T35" fmla="*/ 525 h 990"/>
                  <a:gd name="T36" fmla="*/ 2116 w 3631"/>
                  <a:gd name="T37" fmla="*/ 465 h 990"/>
                  <a:gd name="T38" fmla="*/ 2340 w 3631"/>
                  <a:gd name="T39" fmla="*/ 375 h 990"/>
                  <a:gd name="T40" fmla="*/ 2551 w 3631"/>
                  <a:gd name="T41" fmla="*/ 285 h 990"/>
                  <a:gd name="T42" fmla="*/ 2686 w 3631"/>
                  <a:gd name="T43" fmla="*/ 226 h 990"/>
                  <a:gd name="T44" fmla="*/ 2745 w 3631"/>
                  <a:gd name="T45" fmla="*/ 195 h 990"/>
                  <a:gd name="T46" fmla="*/ 2880 w 3631"/>
                  <a:gd name="T47" fmla="*/ 151 h 990"/>
                  <a:gd name="T48" fmla="*/ 2955 w 3631"/>
                  <a:gd name="T49" fmla="*/ 121 h 990"/>
                  <a:gd name="T50" fmla="*/ 3016 w 3631"/>
                  <a:gd name="T51" fmla="*/ 105 h 990"/>
                  <a:gd name="T52" fmla="*/ 3091 w 3631"/>
                  <a:gd name="T53" fmla="*/ 74 h 990"/>
                  <a:gd name="T54" fmla="*/ 3150 w 3631"/>
                  <a:gd name="T55" fmla="*/ 60 h 990"/>
                  <a:gd name="T56" fmla="*/ 3226 w 3631"/>
                  <a:gd name="T57" fmla="*/ 46 h 990"/>
                  <a:gd name="T58" fmla="*/ 3315 w 3631"/>
                  <a:gd name="T59" fmla="*/ 30 h 990"/>
                  <a:gd name="T60" fmla="*/ 3406 w 3631"/>
                  <a:gd name="T61" fmla="*/ 30 h 990"/>
                  <a:gd name="T62" fmla="*/ 3481 w 3631"/>
                  <a:gd name="T63" fmla="*/ 15 h 990"/>
                  <a:gd name="T64" fmla="*/ 3631 w 3631"/>
                  <a:gd name="T65" fmla="*/ 0 h 9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31"/>
                  <a:gd name="T100" fmla="*/ 0 h 990"/>
                  <a:gd name="T101" fmla="*/ 3631 w 3631"/>
                  <a:gd name="T102" fmla="*/ 990 h 99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31" h="990">
                    <a:moveTo>
                      <a:pt x="0" y="990"/>
                    </a:moveTo>
                    <a:lnTo>
                      <a:pt x="61" y="975"/>
                    </a:lnTo>
                    <a:lnTo>
                      <a:pt x="105" y="960"/>
                    </a:lnTo>
                    <a:lnTo>
                      <a:pt x="180" y="946"/>
                    </a:lnTo>
                    <a:lnTo>
                      <a:pt x="210" y="930"/>
                    </a:lnTo>
                    <a:lnTo>
                      <a:pt x="241" y="930"/>
                    </a:lnTo>
                    <a:lnTo>
                      <a:pt x="300" y="915"/>
                    </a:lnTo>
                    <a:lnTo>
                      <a:pt x="360" y="900"/>
                    </a:lnTo>
                    <a:lnTo>
                      <a:pt x="405" y="885"/>
                    </a:lnTo>
                    <a:lnTo>
                      <a:pt x="435" y="885"/>
                    </a:lnTo>
                    <a:lnTo>
                      <a:pt x="465" y="871"/>
                    </a:lnTo>
                    <a:lnTo>
                      <a:pt x="526" y="871"/>
                    </a:lnTo>
                    <a:lnTo>
                      <a:pt x="645" y="841"/>
                    </a:lnTo>
                    <a:lnTo>
                      <a:pt x="676" y="841"/>
                    </a:lnTo>
                    <a:lnTo>
                      <a:pt x="706" y="841"/>
                    </a:lnTo>
                    <a:lnTo>
                      <a:pt x="765" y="825"/>
                    </a:lnTo>
                    <a:lnTo>
                      <a:pt x="825" y="810"/>
                    </a:lnTo>
                    <a:lnTo>
                      <a:pt x="886" y="795"/>
                    </a:lnTo>
                    <a:lnTo>
                      <a:pt x="961" y="780"/>
                    </a:lnTo>
                    <a:lnTo>
                      <a:pt x="990" y="766"/>
                    </a:lnTo>
                    <a:lnTo>
                      <a:pt x="1036" y="766"/>
                    </a:lnTo>
                    <a:lnTo>
                      <a:pt x="1080" y="750"/>
                    </a:lnTo>
                    <a:lnTo>
                      <a:pt x="1141" y="735"/>
                    </a:lnTo>
                    <a:lnTo>
                      <a:pt x="1200" y="735"/>
                    </a:lnTo>
                    <a:lnTo>
                      <a:pt x="1260" y="720"/>
                    </a:lnTo>
                    <a:lnTo>
                      <a:pt x="1321" y="705"/>
                    </a:lnTo>
                    <a:lnTo>
                      <a:pt x="1380" y="691"/>
                    </a:lnTo>
                    <a:lnTo>
                      <a:pt x="1440" y="675"/>
                    </a:lnTo>
                    <a:lnTo>
                      <a:pt x="1515" y="661"/>
                    </a:lnTo>
                    <a:lnTo>
                      <a:pt x="1590" y="645"/>
                    </a:lnTo>
                    <a:lnTo>
                      <a:pt x="1681" y="614"/>
                    </a:lnTo>
                    <a:lnTo>
                      <a:pt x="1756" y="600"/>
                    </a:lnTo>
                    <a:lnTo>
                      <a:pt x="1831" y="570"/>
                    </a:lnTo>
                    <a:lnTo>
                      <a:pt x="1890" y="555"/>
                    </a:lnTo>
                    <a:lnTo>
                      <a:pt x="1950" y="540"/>
                    </a:lnTo>
                    <a:lnTo>
                      <a:pt x="1995" y="525"/>
                    </a:lnTo>
                    <a:lnTo>
                      <a:pt x="2025" y="511"/>
                    </a:lnTo>
                    <a:lnTo>
                      <a:pt x="2116" y="465"/>
                    </a:lnTo>
                    <a:lnTo>
                      <a:pt x="2191" y="434"/>
                    </a:lnTo>
                    <a:lnTo>
                      <a:pt x="2340" y="375"/>
                    </a:lnTo>
                    <a:lnTo>
                      <a:pt x="2490" y="315"/>
                    </a:lnTo>
                    <a:lnTo>
                      <a:pt x="2551" y="285"/>
                    </a:lnTo>
                    <a:lnTo>
                      <a:pt x="2625" y="254"/>
                    </a:lnTo>
                    <a:lnTo>
                      <a:pt x="2686" y="226"/>
                    </a:lnTo>
                    <a:lnTo>
                      <a:pt x="2715" y="210"/>
                    </a:lnTo>
                    <a:lnTo>
                      <a:pt x="2745" y="195"/>
                    </a:lnTo>
                    <a:lnTo>
                      <a:pt x="2820" y="165"/>
                    </a:lnTo>
                    <a:lnTo>
                      <a:pt x="2880" y="151"/>
                    </a:lnTo>
                    <a:lnTo>
                      <a:pt x="2911" y="135"/>
                    </a:lnTo>
                    <a:lnTo>
                      <a:pt x="2955" y="121"/>
                    </a:lnTo>
                    <a:lnTo>
                      <a:pt x="2986" y="105"/>
                    </a:lnTo>
                    <a:lnTo>
                      <a:pt x="3016" y="105"/>
                    </a:lnTo>
                    <a:lnTo>
                      <a:pt x="3046" y="90"/>
                    </a:lnTo>
                    <a:lnTo>
                      <a:pt x="3091" y="74"/>
                    </a:lnTo>
                    <a:lnTo>
                      <a:pt x="3121" y="74"/>
                    </a:lnTo>
                    <a:lnTo>
                      <a:pt x="3150" y="60"/>
                    </a:lnTo>
                    <a:lnTo>
                      <a:pt x="3196" y="46"/>
                    </a:lnTo>
                    <a:lnTo>
                      <a:pt x="3226" y="46"/>
                    </a:lnTo>
                    <a:lnTo>
                      <a:pt x="3271" y="46"/>
                    </a:lnTo>
                    <a:lnTo>
                      <a:pt x="3315" y="30"/>
                    </a:lnTo>
                    <a:lnTo>
                      <a:pt x="3376" y="30"/>
                    </a:lnTo>
                    <a:lnTo>
                      <a:pt x="3406" y="30"/>
                    </a:lnTo>
                    <a:lnTo>
                      <a:pt x="3435" y="15"/>
                    </a:lnTo>
                    <a:lnTo>
                      <a:pt x="3481" y="15"/>
                    </a:lnTo>
                    <a:lnTo>
                      <a:pt x="3526" y="15"/>
                    </a:lnTo>
                    <a:lnTo>
                      <a:pt x="3631" y="0"/>
                    </a:lnTo>
                  </a:path>
                </a:pathLst>
              </a:custGeom>
              <a:noFill/>
              <a:ln w="0">
                <a:solidFill>
                  <a:srgbClr val="FF8500"/>
                </a:solidFill>
                <a:round/>
                <a:headEnd/>
                <a:tailEnd/>
              </a:ln>
            </p:spPr>
            <p:txBody>
              <a:bodyPr/>
              <a:lstStyle/>
              <a:p>
                <a:endParaRPr lang="en-US">
                  <a:solidFill>
                    <a:srgbClr val="000000"/>
                  </a:solidFill>
                </a:endParaRPr>
              </a:p>
            </p:txBody>
          </p:sp>
          <p:sp>
            <p:nvSpPr>
              <p:cNvPr id="49232" name="Freeform 93"/>
              <p:cNvSpPr>
                <a:spLocks/>
              </p:cNvSpPr>
              <p:nvPr/>
            </p:nvSpPr>
            <p:spPr bwMode="auto">
              <a:xfrm>
                <a:off x="3915" y="3432"/>
                <a:ext cx="2701" cy="643"/>
              </a:xfrm>
              <a:custGeom>
                <a:avLst/>
                <a:gdLst>
                  <a:gd name="T0" fmla="*/ 1186 w 2701"/>
                  <a:gd name="T1" fmla="*/ 0 h 643"/>
                  <a:gd name="T2" fmla="*/ 1291 w 2701"/>
                  <a:gd name="T3" fmla="*/ 29 h 643"/>
                  <a:gd name="T4" fmla="*/ 1396 w 2701"/>
                  <a:gd name="T5" fmla="*/ 44 h 643"/>
                  <a:gd name="T6" fmla="*/ 1592 w 2701"/>
                  <a:gd name="T7" fmla="*/ 75 h 643"/>
                  <a:gd name="T8" fmla="*/ 1756 w 2701"/>
                  <a:gd name="T9" fmla="*/ 134 h 643"/>
                  <a:gd name="T10" fmla="*/ 1891 w 2701"/>
                  <a:gd name="T11" fmla="*/ 164 h 643"/>
                  <a:gd name="T12" fmla="*/ 2027 w 2701"/>
                  <a:gd name="T13" fmla="*/ 224 h 643"/>
                  <a:gd name="T14" fmla="*/ 2160 w 2701"/>
                  <a:gd name="T15" fmla="*/ 283 h 643"/>
                  <a:gd name="T16" fmla="*/ 2326 w 2701"/>
                  <a:gd name="T17" fmla="*/ 360 h 643"/>
                  <a:gd name="T18" fmla="*/ 2461 w 2701"/>
                  <a:gd name="T19" fmla="*/ 463 h 643"/>
                  <a:gd name="T20" fmla="*/ 2581 w 2701"/>
                  <a:gd name="T21" fmla="*/ 554 h 643"/>
                  <a:gd name="T22" fmla="*/ 2701 w 2701"/>
                  <a:gd name="T23" fmla="*/ 643 h 643"/>
                  <a:gd name="T24" fmla="*/ 2551 w 2701"/>
                  <a:gd name="T25" fmla="*/ 599 h 643"/>
                  <a:gd name="T26" fmla="*/ 2417 w 2701"/>
                  <a:gd name="T27" fmla="*/ 540 h 643"/>
                  <a:gd name="T28" fmla="*/ 2251 w 2701"/>
                  <a:gd name="T29" fmla="*/ 494 h 643"/>
                  <a:gd name="T30" fmla="*/ 2101 w 2701"/>
                  <a:gd name="T31" fmla="*/ 419 h 643"/>
                  <a:gd name="T32" fmla="*/ 1936 w 2701"/>
                  <a:gd name="T33" fmla="*/ 374 h 643"/>
                  <a:gd name="T34" fmla="*/ 1786 w 2701"/>
                  <a:gd name="T35" fmla="*/ 329 h 643"/>
                  <a:gd name="T36" fmla="*/ 1606 w 2701"/>
                  <a:gd name="T37" fmla="*/ 299 h 643"/>
                  <a:gd name="T38" fmla="*/ 1426 w 2701"/>
                  <a:gd name="T39" fmla="*/ 269 h 643"/>
                  <a:gd name="T40" fmla="*/ 1246 w 2701"/>
                  <a:gd name="T41" fmla="*/ 239 h 643"/>
                  <a:gd name="T42" fmla="*/ 1066 w 2701"/>
                  <a:gd name="T43" fmla="*/ 224 h 643"/>
                  <a:gd name="T44" fmla="*/ 977 w 2701"/>
                  <a:gd name="T45" fmla="*/ 224 h 643"/>
                  <a:gd name="T46" fmla="*/ 797 w 2701"/>
                  <a:gd name="T47" fmla="*/ 224 h 643"/>
                  <a:gd name="T48" fmla="*/ 706 w 2701"/>
                  <a:gd name="T49" fmla="*/ 224 h 643"/>
                  <a:gd name="T50" fmla="*/ 601 w 2701"/>
                  <a:gd name="T51" fmla="*/ 224 h 643"/>
                  <a:gd name="T52" fmla="*/ 512 w 2701"/>
                  <a:gd name="T53" fmla="*/ 224 h 643"/>
                  <a:gd name="T54" fmla="*/ 406 w 2701"/>
                  <a:gd name="T55" fmla="*/ 239 h 643"/>
                  <a:gd name="T56" fmla="*/ 301 w 2701"/>
                  <a:gd name="T57" fmla="*/ 255 h 643"/>
                  <a:gd name="T58" fmla="*/ 196 w 2701"/>
                  <a:gd name="T59" fmla="*/ 255 h 643"/>
                  <a:gd name="T60" fmla="*/ 91 w 2701"/>
                  <a:gd name="T61" fmla="*/ 269 h 643"/>
                  <a:gd name="T62" fmla="*/ 0 w 2701"/>
                  <a:gd name="T63" fmla="*/ 299 h 643"/>
                  <a:gd name="T64" fmla="*/ 257 w 2701"/>
                  <a:gd name="T65" fmla="*/ 194 h 643"/>
                  <a:gd name="T66" fmla="*/ 856 w 2701"/>
                  <a:gd name="T67" fmla="*/ 0 h 643"/>
                  <a:gd name="T68" fmla="*/ 1186 w 2701"/>
                  <a:gd name="T69" fmla="*/ 0 h 6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01"/>
                  <a:gd name="T106" fmla="*/ 0 h 643"/>
                  <a:gd name="T107" fmla="*/ 2701 w 2701"/>
                  <a:gd name="T108" fmla="*/ 643 h 6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01" h="643">
                    <a:moveTo>
                      <a:pt x="1186" y="0"/>
                    </a:moveTo>
                    <a:lnTo>
                      <a:pt x="1291" y="29"/>
                    </a:lnTo>
                    <a:lnTo>
                      <a:pt x="1396" y="44"/>
                    </a:lnTo>
                    <a:lnTo>
                      <a:pt x="1592" y="75"/>
                    </a:lnTo>
                    <a:lnTo>
                      <a:pt x="1756" y="134"/>
                    </a:lnTo>
                    <a:lnTo>
                      <a:pt x="1891" y="164"/>
                    </a:lnTo>
                    <a:lnTo>
                      <a:pt x="2027" y="224"/>
                    </a:lnTo>
                    <a:lnTo>
                      <a:pt x="2160" y="283"/>
                    </a:lnTo>
                    <a:lnTo>
                      <a:pt x="2326" y="360"/>
                    </a:lnTo>
                    <a:lnTo>
                      <a:pt x="2461" y="463"/>
                    </a:lnTo>
                    <a:lnTo>
                      <a:pt x="2581" y="554"/>
                    </a:lnTo>
                    <a:lnTo>
                      <a:pt x="2701" y="643"/>
                    </a:lnTo>
                    <a:lnTo>
                      <a:pt x="2551" y="599"/>
                    </a:lnTo>
                    <a:lnTo>
                      <a:pt x="2417" y="540"/>
                    </a:lnTo>
                    <a:lnTo>
                      <a:pt x="2251" y="494"/>
                    </a:lnTo>
                    <a:lnTo>
                      <a:pt x="2101" y="419"/>
                    </a:lnTo>
                    <a:lnTo>
                      <a:pt x="1936" y="374"/>
                    </a:lnTo>
                    <a:lnTo>
                      <a:pt x="1786" y="329"/>
                    </a:lnTo>
                    <a:lnTo>
                      <a:pt x="1606" y="299"/>
                    </a:lnTo>
                    <a:lnTo>
                      <a:pt x="1426" y="269"/>
                    </a:lnTo>
                    <a:lnTo>
                      <a:pt x="1246" y="239"/>
                    </a:lnTo>
                    <a:lnTo>
                      <a:pt x="1066" y="224"/>
                    </a:lnTo>
                    <a:lnTo>
                      <a:pt x="977" y="224"/>
                    </a:lnTo>
                    <a:lnTo>
                      <a:pt x="797" y="224"/>
                    </a:lnTo>
                    <a:lnTo>
                      <a:pt x="706" y="224"/>
                    </a:lnTo>
                    <a:lnTo>
                      <a:pt x="601" y="224"/>
                    </a:lnTo>
                    <a:lnTo>
                      <a:pt x="512" y="224"/>
                    </a:lnTo>
                    <a:lnTo>
                      <a:pt x="406" y="239"/>
                    </a:lnTo>
                    <a:lnTo>
                      <a:pt x="301" y="255"/>
                    </a:lnTo>
                    <a:lnTo>
                      <a:pt x="196" y="255"/>
                    </a:lnTo>
                    <a:lnTo>
                      <a:pt x="91" y="269"/>
                    </a:lnTo>
                    <a:lnTo>
                      <a:pt x="0" y="299"/>
                    </a:lnTo>
                    <a:lnTo>
                      <a:pt x="257" y="194"/>
                    </a:lnTo>
                    <a:lnTo>
                      <a:pt x="856" y="0"/>
                    </a:lnTo>
                    <a:lnTo>
                      <a:pt x="1186" y="0"/>
                    </a:lnTo>
                    <a:close/>
                  </a:path>
                </a:pathLst>
              </a:custGeom>
              <a:solidFill>
                <a:srgbClr val="FFFFFF"/>
              </a:solidFill>
              <a:ln w="9525">
                <a:noFill/>
                <a:round/>
                <a:headEnd/>
                <a:tailEnd/>
              </a:ln>
            </p:spPr>
            <p:txBody>
              <a:bodyPr/>
              <a:lstStyle/>
              <a:p>
                <a:endParaRPr lang="en-US">
                  <a:solidFill>
                    <a:srgbClr val="000000"/>
                  </a:solidFill>
                </a:endParaRPr>
              </a:p>
            </p:txBody>
          </p:sp>
          <p:sp>
            <p:nvSpPr>
              <p:cNvPr id="49233" name="Freeform 94"/>
              <p:cNvSpPr>
                <a:spLocks/>
              </p:cNvSpPr>
              <p:nvPr/>
            </p:nvSpPr>
            <p:spPr bwMode="auto">
              <a:xfrm>
                <a:off x="3915" y="3432"/>
                <a:ext cx="2701" cy="643"/>
              </a:xfrm>
              <a:custGeom>
                <a:avLst/>
                <a:gdLst>
                  <a:gd name="T0" fmla="*/ 1186 w 2701"/>
                  <a:gd name="T1" fmla="*/ 0 h 643"/>
                  <a:gd name="T2" fmla="*/ 1291 w 2701"/>
                  <a:gd name="T3" fmla="*/ 29 h 643"/>
                  <a:gd name="T4" fmla="*/ 1396 w 2701"/>
                  <a:gd name="T5" fmla="*/ 44 h 643"/>
                  <a:gd name="T6" fmla="*/ 1592 w 2701"/>
                  <a:gd name="T7" fmla="*/ 75 h 643"/>
                  <a:gd name="T8" fmla="*/ 1756 w 2701"/>
                  <a:gd name="T9" fmla="*/ 134 h 643"/>
                  <a:gd name="T10" fmla="*/ 1891 w 2701"/>
                  <a:gd name="T11" fmla="*/ 164 h 643"/>
                  <a:gd name="T12" fmla="*/ 2027 w 2701"/>
                  <a:gd name="T13" fmla="*/ 224 h 643"/>
                  <a:gd name="T14" fmla="*/ 2160 w 2701"/>
                  <a:gd name="T15" fmla="*/ 283 h 643"/>
                  <a:gd name="T16" fmla="*/ 2326 w 2701"/>
                  <a:gd name="T17" fmla="*/ 360 h 643"/>
                  <a:gd name="T18" fmla="*/ 2461 w 2701"/>
                  <a:gd name="T19" fmla="*/ 463 h 643"/>
                  <a:gd name="T20" fmla="*/ 2581 w 2701"/>
                  <a:gd name="T21" fmla="*/ 554 h 643"/>
                  <a:gd name="T22" fmla="*/ 2701 w 2701"/>
                  <a:gd name="T23" fmla="*/ 643 h 643"/>
                  <a:gd name="T24" fmla="*/ 2551 w 2701"/>
                  <a:gd name="T25" fmla="*/ 599 h 643"/>
                  <a:gd name="T26" fmla="*/ 2417 w 2701"/>
                  <a:gd name="T27" fmla="*/ 540 h 643"/>
                  <a:gd name="T28" fmla="*/ 2251 w 2701"/>
                  <a:gd name="T29" fmla="*/ 494 h 643"/>
                  <a:gd name="T30" fmla="*/ 2101 w 2701"/>
                  <a:gd name="T31" fmla="*/ 419 h 643"/>
                  <a:gd name="T32" fmla="*/ 1936 w 2701"/>
                  <a:gd name="T33" fmla="*/ 374 h 643"/>
                  <a:gd name="T34" fmla="*/ 1786 w 2701"/>
                  <a:gd name="T35" fmla="*/ 329 h 643"/>
                  <a:gd name="T36" fmla="*/ 1606 w 2701"/>
                  <a:gd name="T37" fmla="*/ 299 h 643"/>
                  <a:gd name="T38" fmla="*/ 1426 w 2701"/>
                  <a:gd name="T39" fmla="*/ 269 h 643"/>
                  <a:gd name="T40" fmla="*/ 1246 w 2701"/>
                  <a:gd name="T41" fmla="*/ 239 h 643"/>
                  <a:gd name="T42" fmla="*/ 1066 w 2701"/>
                  <a:gd name="T43" fmla="*/ 224 h 643"/>
                  <a:gd name="T44" fmla="*/ 977 w 2701"/>
                  <a:gd name="T45" fmla="*/ 224 h 643"/>
                  <a:gd name="T46" fmla="*/ 797 w 2701"/>
                  <a:gd name="T47" fmla="*/ 224 h 643"/>
                  <a:gd name="T48" fmla="*/ 706 w 2701"/>
                  <a:gd name="T49" fmla="*/ 224 h 643"/>
                  <a:gd name="T50" fmla="*/ 601 w 2701"/>
                  <a:gd name="T51" fmla="*/ 224 h 643"/>
                  <a:gd name="T52" fmla="*/ 512 w 2701"/>
                  <a:gd name="T53" fmla="*/ 224 h 643"/>
                  <a:gd name="T54" fmla="*/ 406 w 2701"/>
                  <a:gd name="T55" fmla="*/ 239 h 643"/>
                  <a:gd name="T56" fmla="*/ 301 w 2701"/>
                  <a:gd name="T57" fmla="*/ 255 h 643"/>
                  <a:gd name="T58" fmla="*/ 196 w 2701"/>
                  <a:gd name="T59" fmla="*/ 255 h 643"/>
                  <a:gd name="T60" fmla="*/ 91 w 2701"/>
                  <a:gd name="T61" fmla="*/ 269 h 643"/>
                  <a:gd name="T62" fmla="*/ 0 w 2701"/>
                  <a:gd name="T63" fmla="*/ 299 h 643"/>
                  <a:gd name="T64" fmla="*/ 257 w 2701"/>
                  <a:gd name="T65" fmla="*/ 194 h 643"/>
                  <a:gd name="T66" fmla="*/ 856 w 2701"/>
                  <a:gd name="T67" fmla="*/ 0 h 643"/>
                  <a:gd name="T68" fmla="*/ 1186 w 2701"/>
                  <a:gd name="T69" fmla="*/ 0 h 6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01"/>
                  <a:gd name="T106" fmla="*/ 0 h 643"/>
                  <a:gd name="T107" fmla="*/ 2701 w 2701"/>
                  <a:gd name="T108" fmla="*/ 643 h 6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01" h="643">
                    <a:moveTo>
                      <a:pt x="1186" y="0"/>
                    </a:moveTo>
                    <a:lnTo>
                      <a:pt x="1291" y="29"/>
                    </a:lnTo>
                    <a:lnTo>
                      <a:pt x="1396" y="44"/>
                    </a:lnTo>
                    <a:lnTo>
                      <a:pt x="1592" y="75"/>
                    </a:lnTo>
                    <a:lnTo>
                      <a:pt x="1756" y="134"/>
                    </a:lnTo>
                    <a:lnTo>
                      <a:pt x="1891" y="164"/>
                    </a:lnTo>
                    <a:lnTo>
                      <a:pt x="2027" y="224"/>
                    </a:lnTo>
                    <a:lnTo>
                      <a:pt x="2160" y="283"/>
                    </a:lnTo>
                    <a:lnTo>
                      <a:pt x="2326" y="360"/>
                    </a:lnTo>
                    <a:lnTo>
                      <a:pt x="2461" y="463"/>
                    </a:lnTo>
                    <a:lnTo>
                      <a:pt x="2581" y="554"/>
                    </a:lnTo>
                    <a:lnTo>
                      <a:pt x="2701" y="643"/>
                    </a:lnTo>
                    <a:lnTo>
                      <a:pt x="2551" y="599"/>
                    </a:lnTo>
                    <a:lnTo>
                      <a:pt x="2417" y="540"/>
                    </a:lnTo>
                    <a:lnTo>
                      <a:pt x="2251" y="494"/>
                    </a:lnTo>
                    <a:lnTo>
                      <a:pt x="2101" y="419"/>
                    </a:lnTo>
                    <a:lnTo>
                      <a:pt x="1936" y="374"/>
                    </a:lnTo>
                    <a:lnTo>
                      <a:pt x="1786" y="329"/>
                    </a:lnTo>
                    <a:lnTo>
                      <a:pt x="1606" y="299"/>
                    </a:lnTo>
                    <a:lnTo>
                      <a:pt x="1426" y="269"/>
                    </a:lnTo>
                    <a:lnTo>
                      <a:pt x="1246" y="239"/>
                    </a:lnTo>
                    <a:lnTo>
                      <a:pt x="1066" y="224"/>
                    </a:lnTo>
                    <a:lnTo>
                      <a:pt x="977" y="224"/>
                    </a:lnTo>
                    <a:lnTo>
                      <a:pt x="797" y="224"/>
                    </a:lnTo>
                    <a:lnTo>
                      <a:pt x="706" y="224"/>
                    </a:lnTo>
                    <a:lnTo>
                      <a:pt x="601" y="224"/>
                    </a:lnTo>
                    <a:lnTo>
                      <a:pt x="512" y="224"/>
                    </a:lnTo>
                    <a:lnTo>
                      <a:pt x="406" y="239"/>
                    </a:lnTo>
                    <a:lnTo>
                      <a:pt x="301" y="255"/>
                    </a:lnTo>
                    <a:lnTo>
                      <a:pt x="196" y="255"/>
                    </a:lnTo>
                    <a:lnTo>
                      <a:pt x="91" y="269"/>
                    </a:lnTo>
                    <a:lnTo>
                      <a:pt x="0" y="299"/>
                    </a:lnTo>
                    <a:lnTo>
                      <a:pt x="257" y="194"/>
                    </a:lnTo>
                    <a:lnTo>
                      <a:pt x="856" y="0"/>
                    </a:lnTo>
                    <a:lnTo>
                      <a:pt x="1186" y="0"/>
                    </a:lnTo>
                  </a:path>
                </a:pathLst>
              </a:custGeom>
              <a:noFill/>
              <a:ln w="0">
                <a:solidFill>
                  <a:srgbClr val="FFFFFF"/>
                </a:solidFill>
                <a:round/>
                <a:headEnd/>
                <a:tailEnd/>
              </a:ln>
            </p:spPr>
            <p:txBody>
              <a:bodyPr/>
              <a:lstStyle/>
              <a:p>
                <a:endParaRPr lang="en-US">
                  <a:solidFill>
                    <a:srgbClr val="000000"/>
                  </a:solidFill>
                </a:endParaRPr>
              </a:p>
            </p:txBody>
          </p:sp>
          <p:sp>
            <p:nvSpPr>
              <p:cNvPr id="49234" name="Freeform 95"/>
              <p:cNvSpPr>
                <a:spLocks/>
              </p:cNvSpPr>
              <p:nvPr/>
            </p:nvSpPr>
            <p:spPr bwMode="auto">
              <a:xfrm>
                <a:off x="5086" y="3371"/>
                <a:ext cx="2160" cy="1020"/>
              </a:xfrm>
              <a:custGeom>
                <a:avLst/>
                <a:gdLst>
                  <a:gd name="T0" fmla="*/ 2160 w 2160"/>
                  <a:gd name="T1" fmla="*/ 1020 h 1020"/>
                  <a:gd name="T2" fmla="*/ 2100 w 2160"/>
                  <a:gd name="T3" fmla="*/ 945 h 1020"/>
                  <a:gd name="T4" fmla="*/ 2041 w 2160"/>
                  <a:gd name="T5" fmla="*/ 900 h 1020"/>
                  <a:gd name="T6" fmla="*/ 2010 w 2160"/>
                  <a:gd name="T7" fmla="*/ 856 h 1020"/>
                  <a:gd name="T8" fmla="*/ 1966 w 2160"/>
                  <a:gd name="T9" fmla="*/ 825 h 1020"/>
                  <a:gd name="T10" fmla="*/ 1936 w 2160"/>
                  <a:gd name="T11" fmla="*/ 795 h 1020"/>
                  <a:gd name="T12" fmla="*/ 1905 w 2160"/>
                  <a:gd name="T13" fmla="*/ 765 h 1020"/>
                  <a:gd name="T14" fmla="*/ 1861 w 2160"/>
                  <a:gd name="T15" fmla="*/ 735 h 1020"/>
                  <a:gd name="T16" fmla="*/ 1830 w 2160"/>
                  <a:gd name="T17" fmla="*/ 704 h 1020"/>
                  <a:gd name="T18" fmla="*/ 1800 w 2160"/>
                  <a:gd name="T19" fmla="*/ 676 h 1020"/>
                  <a:gd name="T20" fmla="*/ 1756 w 2160"/>
                  <a:gd name="T21" fmla="*/ 660 h 1020"/>
                  <a:gd name="T22" fmla="*/ 1725 w 2160"/>
                  <a:gd name="T23" fmla="*/ 630 h 1020"/>
                  <a:gd name="T24" fmla="*/ 1695 w 2160"/>
                  <a:gd name="T25" fmla="*/ 601 h 1020"/>
                  <a:gd name="T26" fmla="*/ 1650 w 2160"/>
                  <a:gd name="T27" fmla="*/ 585 h 1020"/>
                  <a:gd name="T28" fmla="*/ 1620 w 2160"/>
                  <a:gd name="T29" fmla="*/ 555 h 1020"/>
                  <a:gd name="T30" fmla="*/ 1545 w 2160"/>
                  <a:gd name="T31" fmla="*/ 524 h 1020"/>
                  <a:gd name="T32" fmla="*/ 1470 w 2160"/>
                  <a:gd name="T33" fmla="*/ 480 h 1020"/>
                  <a:gd name="T34" fmla="*/ 1380 w 2160"/>
                  <a:gd name="T35" fmla="*/ 435 h 1020"/>
                  <a:gd name="T36" fmla="*/ 1305 w 2160"/>
                  <a:gd name="T37" fmla="*/ 390 h 1020"/>
                  <a:gd name="T38" fmla="*/ 1230 w 2160"/>
                  <a:gd name="T39" fmla="*/ 344 h 1020"/>
                  <a:gd name="T40" fmla="*/ 1141 w 2160"/>
                  <a:gd name="T41" fmla="*/ 316 h 1020"/>
                  <a:gd name="T42" fmla="*/ 1066 w 2160"/>
                  <a:gd name="T43" fmla="*/ 285 h 1020"/>
                  <a:gd name="T44" fmla="*/ 1020 w 2160"/>
                  <a:gd name="T45" fmla="*/ 270 h 1020"/>
                  <a:gd name="T46" fmla="*/ 989 w 2160"/>
                  <a:gd name="T47" fmla="*/ 241 h 1020"/>
                  <a:gd name="T48" fmla="*/ 900 w 2160"/>
                  <a:gd name="T49" fmla="*/ 210 h 1020"/>
                  <a:gd name="T50" fmla="*/ 856 w 2160"/>
                  <a:gd name="T51" fmla="*/ 195 h 1020"/>
                  <a:gd name="T52" fmla="*/ 825 w 2160"/>
                  <a:gd name="T53" fmla="*/ 180 h 1020"/>
                  <a:gd name="T54" fmla="*/ 781 w 2160"/>
                  <a:gd name="T55" fmla="*/ 180 h 1020"/>
                  <a:gd name="T56" fmla="*/ 735 w 2160"/>
                  <a:gd name="T57" fmla="*/ 164 h 1020"/>
                  <a:gd name="T58" fmla="*/ 660 w 2160"/>
                  <a:gd name="T59" fmla="*/ 136 h 1020"/>
                  <a:gd name="T60" fmla="*/ 585 w 2160"/>
                  <a:gd name="T61" fmla="*/ 120 h 1020"/>
                  <a:gd name="T62" fmla="*/ 510 w 2160"/>
                  <a:gd name="T63" fmla="*/ 90 h 1020"/>
                  <a:gd name="T64" fmla="*/ 480 w 2160"/>
                  <a:gd name="T65" fmla="*/ 90 h 1020"/>
                  <a:gd name="T66" fmla="*/ 449 w 2160"/>
                  <a:gd name="T67" fmla="*/ 75 h 1020"/>
                  <a:gd name="T68" fmla="*/ 405 w 2160"/>
                  <a:gd name="T69" fmla="*/ 75 h 1020"/>
                  <a:gd name="T70" fmla="*/ 375 w 2160"/>
                  <a:gd name="T71" fmla="*/ 61 h 1020"/>
                  <a:gd name="T72" fmla="*/ 316 w 2160"/>
                  <a:gd name="T73" fmla="*/ 45 h 1020"/>
                  <a:gd name="T74" fmla="*/ 255 w 2160"/>
                  <a:gd name="T75" fmla="*/ 45 h 1020"/>
                  <a:gd name="T76" fmla="*/ 180 w 2160"/>
                  <a:gd name="T77" fmla="*/ 30 h 1020"/>
                  <a:gd name="T78" fmla="*/ 150 w 2160"/>
                  <a:gd name="T79" fmla="*/ 15 h 1020"/>
                  <a:gd name="T80" fmla="*/ 105 w 2160"/>
                  <a:gd name="T81" fmla="*/ 15 h 1020"/>
                  <a:gd name="T82" fmla="*/ 0 w 2160"/>
                  <a:gd name="T83" fmla="*/ 0 h 10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60"/>
                  <a:gd name="T127" fmla="*/ 0 h 1020"/>
                  <a:gd name="T128" fmla="*/ 2160 w 2160"/>
                  <a:gd name="T129" fmla="*/ 1020 h 10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60" h="1020">
                    <a:moveTo>
                      <a:pt x="2160" y="1020"/>
                    </a:moveTo>
                    <a:lnTo>
                      <a:pt x="2100" y="945"/>
                    </a:lnTo>
                    <a:lnTo>
                      <a:pt x="2041" y="900"/>
                    </a:lnTo>
                    <a:lnTo>
                      <a:pt x="2010" y="856"/>
                    </a:lnTo>
                    <a:lnTo>
                      <a:pt x="1966" y="825"/>
                    </a:lnTo>
                    <a:lnTo>
                      <a:pt x="1936" y="795"/>
                    </a:lnTo>
                    <a:lnTo>
                      <a:pt x="1905" y="765"/>
                    </a:lnTo>
                    <a:lnTo>
                      <a:pt x="1861" y="735"/>
                    </a:lnTo>
                    <a:lnTo>
                      <a:pt x="1830" y="704"/>
                    </a:lnTo>
                    <a:lnTo>
                      <a:pt x="1800" y="676"/>
                    </a:lnTo>
                    <a:lnTo>
                      <a:pt x="1756" y="660"/>
                    </a:lnTo>
                    <a:lnTo>
                      <a:pt x="1725" y="630"/>
                    </a:lnTo>
                    <a:lnTo>
                      <a:pt x="1695" y="601"/>
                    </a:lnTo>
                    <a:lnTo>
                      <a:pt x="1650" y="585"/>
                    </a:lnTo>
                    <a:lnTo>
                      <a:pt x="1620" y="555"/>
                    </a:lnTo>
                    <a:lnTo>
                      <a:pt x="1545" y="524"/>
                    </a:lnTo>
                    <a:lnTo>
                      <a:pt x="1470" y="480"/>
                    </a:lnTo>
                    <a:lnTo>
                      <a:pt x="1380" y="435"/>
                    </a:lnTo>
                    <a:lnTo>
                      <a:pt x="1305" y="390"/>
                    </a:lnTo>
                    <a:lnTo>
                      <a:pt x="1230" y="344"/>
                    </a:lnTo>
                    <a:lnTo>
                      <a:pt x="1141" y="316"/>
                    </a:lnTo>
                    <a:lnTo>
                      <a:pt x="1066" y="285"/>
                    </a:lnTo>
                    <a:lnTo>
                      <a:pt x="1020" y="270"/>
                    </a:lnTo>
                    <a:lnTo>
                      <a:pt x="989" y="241"/>
                    </a:lnTo>
                    <a:lnTo>
                      <a:pt x="900" y="210"/>
                    </a:lnTo>
                    <a:lnTo>
                      <a:pt x="856" y="195"/>
                    </a:lnTo>
                    <a:lnTo>
                      <a:pt x="825" y="180"/>
                    </a:lnTo>
                    <a:lnTo>
                      <a:pt x="781" y="180"/>
                    </a:lnTo>
                    <a:lnTo>
                      <a:pt x="735" y="164"/>
                    </a:lnTo>
                    <a:lnTo>
                      <a:pt x="660" y="136"/>
                    </a:lnTo>
                    <a:lnTo>
                      <a:pt x="585" y="120"/>
                    </a:lnTo>
                    <a:lnTo>
                      <a:pt x="510" y="90"/>
                    </a:lnTo>
                    <a:lnTo>
                      <a:pt x="480" y="90"/>
                    </a:lnTo>
                    <a:lnTo>
                      <a:pt x="449" y="75"/>
                    </a:lnTo>
                    <a:lnTo>
                      <a:pt x="405" y="75"/>
                    </a:lnTo>
                    <a:lnTo>
                      <a:pt x="375" y="61"/>
                    </a:lnTo>
                    <a:lnTo>
                      <a:pt x="316" y="45"/>
                    </a:lnTo>
                    <a:lnTo>
                      <a:pt x="255" y="45"/>
                    </a:lnTo>
                    <a:lnTo>
                      <a:pt x="180" y="30"/>
                    </a:lnTo>
                    <a:lnTo>
                      <a:pt x="150" y="15"/>
                    </a:lnTo>
                    <a:lnTo>
                      <a:pt x="105" y="15"/>
                    </a:lnTo>
                    <a:lnTo>
                      <a:pt x="0" y="0"/>
                    </a:lnTo>
                  </a:path>
                </a:pathLst>
              </a:custGeom>
              <a:noFill/>
              <a:ln w="0">
                <a:solidFill>
                  <a:srgbClr val="FF8500"/>
                </a:solidFill>
                <a:round/>
                <a:headEnd/>
                <a:tailEnd/>
              </a:ln>
            </p:spPr>
            <p:txBody>
              <a:bodyPr/>
              <a:lstStyle/>
              <a:p>
                <a:endParaRPr lang="en-US">
                  <a:solidFill>
                    <a:srgbClr val="000000"/>
                  </a:solidFill>
                </a:endParaRPr>
              </a:p>
            </p:txBody>
          </p:sp>
          <p:sp>
            <p:nvSpPr>
              <p:cNvPr id="49235" name="Freeform 96"/>
              <p:cNvSpPr>
                <a:spLocks/>
              </p:cNvSpPr>
              <p:nvPr/>
            </p:nvSpPr>
            <p:spPr bwMode="auto">
              <a:xfrm>
                <a:off x="5881" y="3416"/>
                <a:ext cx="1485" cy="765"/>
              </a:xfrm>
              <a:custGeom>
                <a:avLst/>
                <a:gdLst>
                  <a:gd name="T0" fmla="*/ 1485 w 1485"/>
                  <a:gd name="T1" fmla="*/ 765 h 765"/>
                  <a:gd name="T2" fmla="*/ 1396 w 1485"/>
                  <a:gd name="T3" fmla="*/ 675 h 765"/>
                  <a:gd name="T4" fmla="*/ 1275 w 1485"/>
                  <a:gd name="T5" fmla="*/ 556 h 765"/>
                  <a:gd name="T6" fmla="*/ 1171 w 1485"/>
                  <a:gd name="T7" fmla="*/ 451 h 765"/>
                  <a:gd name="T8" fmla="*/ 1080 w 1485"/>
                  <a:gd name="T9" fmla="*/ 376 h 765"/>
                  <a:gd name="T10" fmla="*/ 975 w 1485"/>
                  <a:gd name="T11" fmla="*/ 299 h 765"/>
                  <a:gd name="T12" fmla="*/ 840 w 1485"/>
                  <a:gd name="T13" fmla="*/ 240 h 765"/>
                  <a:gd name="T14" fmla="*/ 750 w 1485"/>
                  <a:gd name="T15" fmla="*/ 210 h 765"/>
                  <a:gd name="T16" fmla="*/ 631 w 1485"/>
                  <a:gd name="T17" fmla="*/ 165 h 765"/>
                  <a:gd name="T18" fmla="*/ 510 w 1485"/>
                  <a:gd name="T19" fmla="*/ 119 h 765"/>
                  <a:gd name="T20" fmla="*/ 360 w 1485"/>
                  <a:gd name="T21" fmla="*/ 75 h 765"/>
                  <a:gd name="T22" fmla="*/ 194 w 1485"/>
                  <a:gd name="T23" fmla="*/ 45 h 765"/>
                  <a:gd name="T24" fmla="*/ 105 w 1485"/>
                  <a:gd name="T25" fmla="*/ 16 h 765"/>
                  <a:gd name="T26" fmla="*/ 0 w 1485"/>
                  <a:gd name="T27" fmla="*/ 0 h 765"/>
                  <a:gd name="T28" fmla="*/ 120 w 1485"/>
                  <a:gd name="T29" fmla="*/ 45 h 765"/>
                  <a:gd name="T30" fmla="*/ 225 w 1485"/>
                  <a:gd name="T31" fmla="*/ 91 h 765"/>
                  <a:gd name="T32" fmla="*/ 330 w 1485"/>
                  <a:gd name="T33" fmla="*/ 119 h 765"/>
                  <a:gd name="T34" fmla="*/ 435 w 1485"/>
                  <a:gd name="T35" fmla="*/ 165 h 765"/>
                  <a:gd name="T36" fmla="*/ 526 w 1485"/>
                  <a:gd name="T37" fmla="*/ 210 h 765"/>
                  <a:gd name="T38" fmla="*/ 615 w 1485"/>
                  <a:gd name="T39" fmla="*/ 240 h 765"/>
                  <a:gd name="T40" fmla="*/ 720 w 1485"/>
                  <a:gd name="T41" fmla="*/ 285 h 765"/>
                  <a:gd name="T42" fmla="*/ 811 w 1485"/>
                  <a:gd name="T43" fmla="*/ 345 h 765"/>
                  <a:gd name="T44" fmla="*/ 975 w 1485"/>
                  <a:gd name="T45" fmla="*/ 435 h 765"/>
                  <a:gd name="T46" fmla="*/ 1155 w 1485"/>
                  <a:gd name="T47" fmla="*/ 540 h 765"/>
                  <a:gd name="T48" fmla="*/ 1321 w 1485"/>
                  <a:gd name="T49" fmla="*/ 659 h 765"/>
                  <a:gd name="T50" fmla="*/ 1485 w 1485"/>
                  <a:gd name="T51" fmla="*/ 765 h 7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5"/>
                  <a:gd name="T79" fmla="*/ 0 h 765"/>
                  <a:gd name="T80" fmla="*/ 1485 w 1485"/>
                  <a:gd name="T81" fmla="*/ 765 h 7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5" h="765">
                    <a:moveTo>
                      <a:pt x="1485" y="765"/>
                    </a:moveTo>
                    <a:lnTo>
                      <a:pt x="1396" y="675"/>
                    </a:lnTo>
                    <a:lnTo>
                      <a:pt x="1275" y="556"/>
                    </a:lnTo>
                    <a:lnTo>
                      <a:pt x="1171" y="451"/>
                    </a:lnTo>
                    <a:lnTo>
                      <a:pt x="1080" y="376"/>
                    </a:lnTo>
                    <a:lnTo>
                      <a:pt x="975" y="299"/>
                    </a:lnTo>
                    <a:lnTo>
                      <a:pt x="840" y="240"/>
                    </a:lnTo>
                    <a:lnTo>
                      <a:pt x="750" y="210"/>
                    </a:lnTo>
                    <a:lnTo>
                      <a:pt x="631" y="165"/>
                    </a:lnTo>
                    <a:lnTo>
                      <a:pt x="510" y="119"/>
                    </a:lnTo>
                    <a:lnTo>
                      <a:pt x="360" y="75"/>
                    </a:lnTo>
                    <a:lnTo>
                      <a:pt x="194" y="45"/>
                    </a:lnTo>
                    <a:lnTo>
                      <a:pt x="105" y="16"/>
                    </a:lnTo>
                    <a:lnTo>
                      <a:pt x="0" y="0"/>
                    </a:lnTo>
                    <a:lnTo>
                      <a:pt x="120" y="45"/>
                    </a:lnTo>
                    <a:lnTo>
                      <a:pt x="225" y="91"/>
                    </a:lnTo>
                    <a:lnTo>
                      <a:pt x="330" y="119"/>
                    </a:lnTo>
                    <a:lnTo>
                      <a:pt x="435" y="165"/>
                    </a:lnTo>
                    <a:lnTo>
                      <a:pt x="526" y="210"/>
                    </a:lnTo>
                    <a:lnTo>
                      <a:pt x="615" y="240"/>
                    </a:lnTo>
                    <a:lnTo>
                      <a:pt x="720" y="285"/>
                    </a:lnTo>
                    <a:lnTo>
                      <a:pt x="811" y="345"/>
                    </a:lnTo>
                    <a:lnTo>
                      <a:pt x="975" y="435"/>
                    </a:lnTo>
                    <a:lnTo>
                      <a:pt x="1155" y="540"/>
                    </a:lnTo>
                    <a:lnTo>
                      <a:pt x="1321" y="659"/>
                    </a:lnTo>
                    <a:lnTo>
                      <a:pt x="1485" y="765"/>
                    </a:lnTo>
                    <a:close/>
                  </a:path>
                </a:pathLst>
              </a:custGeom>
              <a:solidFill>
                <a:srgbClr val="FFFFFF"/>
              </a:solidFill>
              <a:ln w="9525">
                <a:noFill/>
                <a:round/>
                <a:headEnd/>
                <a:tailEnd/>
              </a:ln>
            </p:spPr>
            <p:txBody>
              <a:bodyPr/>
              <a:lstStyle/>
              <a:p>
                <a:endParaRPr lang="en-US">
                  <a:solidFill>
                    <a:srgbClr val="000000"/>
                  </a:solidFill>
                </a:endParaRPr>
              </a:p>
            </p:txBody>
          </p:sp>
          <p:sp>
            <p:nvSpPr>
              <p:cNvPr id="49236" name="Freeform 97"/>
              <p:cNvSpPr>
                <a:spLocks/>
              </p:cNvSpPr>
              <p:nvPr/>
            </p:nvSpPr>
            <p:spPr bwMode="auto">
              <a:xfrm>
                <a:off x="5881" y="3416"/>
                <a:ext cx="1485" cy="765"/>
              </a:xfrm>
              <a:custGeom>
                <a:avLst/>
                <a:gdLst>
                  <a:gd name="T0" fmla="*/ 1485 w 1485"/>
                  <a:gd name="T1" fmla="*/ 765 h 765"/>
                  <a:gd name="T2" fmla="*/ 1396 w 1485"/>
                  <a:gd name="T3" fmla="*/ 675 h 765"/>
                  <a:gd name="T4" fmla="*/ 1275 w 1485"/>
                  <a:gd name="T5" fmla="*/ 556 h 765"/>
                  <a:gd name="T6" fmla="*/ 1171 w 1485"/>
                  <a:gd name="T7" fmla="*/ 451 h 765"/>
                  <a:gd name="T8" fmla="*/ 1080 w 1485"/>
                  <a:gd name="T9" fmla="*/ 376 h 765"/>
                  <a:gd name="T10" fmla="*/ 975 w 1485"/>
                  <a:gd name="T11" fmla="*/ 299 h 765"/>
                  <a:gd name="T12" fmla="*/ 840 w 1485"/>
                  <a:gd name="T13" fmla="*/ 240 h 765"/>
                  <a:gd name="T14" fmla="*/ 750 w 1485"/>
                  <a:gd name="T15" fmla="*/ 210 h 765"/>
                  <a:gd name="T16" fmla="*/ 631 w 1485"/>
                  <a:gd name="T17" fmla="*/ 165 h 765"/>
                  <a:gd name="T18" fmla="*/ 510 w 1485"/>
                  <a:gd name="T19" fmla="*/ 119 h 765"/>
                  <a:gd name="T20" fmla="*/ 360 w 1485"/>
                  <a:gd name="T21" fmla="*/ 75 h 765"/>
                  <a:gd name="T22" fmla="*/ 194 w 1485"/>
                  <a:gd name="T23" fmla="*/ 45 h 765"/>
                  <a:gd name="T24" fmla="*/ 105 w 1485"/>
                  <a:gd name="T25" fmla="*/ 16 h 765"/>
                  <a:gd name="T26" fmla="*/ 0 w 1485"/>
                  <a:gd name="T27" fmla="*/ 0 h 765"/>
                  <a:gd name="T28" fmla="*/ 120 w 1485"/>
                  <a:gd name="T29" fmla="*/ 45 h 765"/>
                  <a:gd name="T30" fmla="*/ 225 w 1485"/>
                  <a:gd name="T31" fmla="*/ 91 h 765"/>
                  <a:gd name="T32" fmla="*/ 330 w 1485"/>
                  <a:gd name="T33" fmla="*/ 119 h 765"/>
                  <a:gd name="T34" fmla="*/ 435 w 1485"/>
                  <a:gd name="T35" fmla="*/ 165 h 765"/>
                  <a:gd name="T36" fmla="*/ 526 w 1485"/>
                  <a:gd name="T37" fmla="*/ 210 h 765"/>
                  <a:gd name="T38" fmla="*/ 615 w 1485"/>
                  <a:gd name="T39" fmla="*/ 240 h 765"/>
                  <a:gd name="T40" fmla="*/ 720 w 1485"/>
                  <a:gd name="T41" fmla="*/ 285 h 765"/>
                  <a:gd name="T42" fmla="*/ 811 w 1485"/>
                  <a:gd name="T43" fmla="*/ 345 h 765"/>
                  <a:gd name="T44" fmla="*/ 975 w 1485"/>
                  <a:gd name="T45" fmla="*/ 435 h 765"/>
                  <a:gd name="T46" fmla="*/ 1155 w 1485"/>
                  <a:gd name="T47" fmla="*/ 540 h 765"/>
                  <a:gd name="T48" fmla="*/ 1321 w 1485"/>
                  <a:gd name="T49" fmla="*/ 659 h 765"/>
                  <a:gd name="T50" fmla="*/ 1485 w 1485"/>
                  <a:gd name="T51" fmla="*/ 765 h 7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5"/>
                  <a:gd name="T79" fmla="*/ 0 h 765"/>
                  <a:gd name="T80" fmla="*/ 1485 w 1485"/>
                  <a:gd name="T81" fmla="*/ 765 h 7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5" h="765">
                    <a:moveTo>
                      <a:pt x="1485" y="765"/>
                    </a:moveTo>
                    <a:lnTo>
                      <a:pt x="1396" y="675"/>
                    </a:lnTo>
                    <a:lnTo>
                      <a:pt x="1275" y="556"/>
                    </a:lnTo>
                    <a:lnTo>
                      <a:pt x="1171" y="451"/>
                    </a:lnTo>
                    <a:lnTo>
                      <a:pt x="1080" y="376"/>
                    </a:lnTo>
                    <a:lnTo>
                      <a:pt x="975" y="299"/>
                    </a:lnTo>
                    <a:lnTo>
                      <a:pt x="840" y="240"/>
                    </a:lnTo>
                    <a:lnTo>
                      <a:pt x="750" y="210"/>
                    </a:lnTo>
                    <a:lnTo>
                      <a:pt x="631" y="165"/>
                    </a:lnTo>
                    <a:lnTo>
                      <a:pt x="510" y="119"/>
                    </a:lnTo>
                    <a:lnTo>
                      <a:pt x="360" y="75"/>
                    </a:lnTo>
                    <a:lnTo>
                      <a:pt x="194" y="45"/>
                    </a:lnTo>
                    <a:lnTo>
                      <a:pt x="105" y="16"/>
                    </a:lnTo>
                    <a:lnTo>
                      <a:pt x="0" y="0"/>
                    </a:lnTo>
                    <a:lnTo>
                      <a:pt x="120" y="45"/>
                    </a:lnTo>
                    <a:lnTo>
                      <a:pt x="225" y="91"/>
                    </a:lnTo>
                    <a:lnTo>
                      <a:pt x="330" y="119"/>
                    </a:lnTo>
                    <a:lnTo>
                      <a:pt x="435" y="165"/>
                    </a:lnTo>
                    <a:lnTo>
                      <a:pt x="526" y="210"/>
                    </a:lnTo>
                    <a:lnTo>
                      <a:pt x="615" y="240"/>
                    </a:lnTo>
                    <a:lnTo>
                      <a:pt x="720" y="285"/>
                    </a:lnTo>
                    <a:lnTo>
                      <a:pt x="811" y="345"/>
                    </a:lnTo>
                    <a:lnTo>
                      <a:pt x="975" y="435"/>
                    </a:lnTo>
                    <a:lnTo>
                      <a:pt x="1155" y="540"/>
                    </a:lnTo>
                    <a:lnTo>
                      <a:pt x="1321" y="659"/>
                    </a:lnTo>
                    <a:lnTo>
                      <a:pt x="1485" y="765"/>
                    </a:lnTo>
                  </a:path>
                </a:pathLst>
              </a:custGeom>
              <a:noFill/>
              <a:ln w="0">
                <a:solidFill>
                  <a:srgbClr val="FFFFFF"/>
                </a:solidFill>
                <a:round/>
                <a:headEnd/>
                <a:tailEnd/>
              </a:ln>
            </p:spPr>
            <p:txBody>
              <a:bodyPr/>
              <a:lstStyle/>
              <a:p>
                <a:endParaRPr lang="en-US">
                  <a:solidFill>
                    <a:srgbClr val="000000"/>
                  </a:solidFill>
                </a:endParaRPr>
              </a:p>
            </p:txBody>
          </p:sp>
          <p:sp>
            <p:nvSpPr>
              <p:cNvPr id="49237" name="Freeform 98"/>
              <p:cNvSpPr>
                <a:spLocks/>
              </p:cNvSpPr>
              <p:nvPr/>
            </p:nvSpPr>
            <p:spPr bwMode="auto">
              <a:xfrm>
                <a:off x="5656" y="7061"/>
                <a:ext cx="1440" cy="1395"/>
              </a:xfrm>
              <a:custGeom>
                <a:avLst/>
                <a:gdLst>
                  <a:gd name="T0" fmla="*/ 1440 w 1440"/>
                  <a:gd name="T1" fmla="*/ 1154 h 1395"/>
                  <a:gd name="T2" fmla="*/ 1305 w 1440"/>
                  <a:gd name="T3" fmla="*/ 1185 h 1395"/>
                  <a:gd name="T4" fmla="*/ 1140 w 1440"/>
                  <a:gd name="T5" fmla="*/ 1231 h 1395"/>
                  <a:gd name="T6" fmla="*/ 945 w 1440"/>
                  <a:gd name="T7" fmla="*/ 1275 h 1395"/>
                  <a:gd name="T8" fmla="*/ 751 w 1440"/>
                  <a:gd name="T9" fmla="*/ 1335 h 1395"/>
                  <a:gd name="T10" fmla="*/ 571 w 1440"/>
                  <a:gd name="T11" fmla="*/ 1381 h 1395"/>
                  <a:gd name="T12" fmla="*/ 419 w 1440"/>
                  <a:gd name="T13" fmla="*/ 1395 h 1395"/>
                  <a:gd name="T14" fmla="*/ 316 w 1440"/>
                  <a:gd name="T15" fmla="*/ 1365 h 1395"/>
                  <a:gd name="T16" fmla="*/ 239 w 1440"/>
                  <a:gd name="T17" fmla="*/ 1140 h 1395"/>
                  <a:gd name="T18" fmla="*/ 211 w 1440"/>
                  <a:gd name="T19" fmla="*/ 974 h 1395"/>
                  <a:gd name="T20" fmla="*/ 180 w 1440"/>
                  <a:gd name="T21" fmla="*/ 810 h 1395"/>
                  <a:gd name="T22" fmla="*/ 136 w 1440"/>
                  <a:gd name="T23" fmla="*/ 645 h 1395"/>
                  <a:gd name="T24" fmla="*/ 106 w 1440"/>
                  <a:gd name="T25" fmla="*/ 481 h 1395"/>
                  <a:gd name="T26" fmla="*/ 59 w 1440"/>
                  <a:gd name="T27" fmla="*/ 315 h 1395"/>
                  <a:gd name="T28" fmla="*/ 31 w 1440"/>
                  <a:gd name="T29" fmla="*/ 165 h 1395"/>
                  <a:gd name="T30" fmla="*/ 0 w 1440"/>
                  <a:gd name="T31" fmla="*/ 0 h 1395"/>
                  <a:gd name="T32" fmla="*/ 180 w 1440"/>
                  <a:gd name="T33" fmla="*/ 555 h 1395"/>
                  <a:gd name="T34" fmla="*/ 316 w 1440"/>
                  <a:gd name="T35" fmla="*/ 930 h 1395"/>
                  <a:gd name="T36" fmla="*/ 435 w 1440"/>
                  <a:gd name="T37" fmla="*/ 1140 h 1395"/>
                  <a:gd name="T38" fmla="*/ 555 w 1440"/>
                  <a:gd name="T39" fmla="*/ 1231 h 1395"/>
                  <a:gd name="T40" fmla="*/ 676 w 1440"/>
                  <a:gd name="T41" fmla="*/ 1231 h 1395"/>
                  <a:gd name="T42" fmla="*/ 870 w 1440"/>
                  <a:gd name="T43" fmla="*/ 1185 h 1395"/>
                  <a:gd name="T44" fmla="*/ 1111 w 1440"/>
                  <a:gd name="T45" fmla="*/ 1154 h 1395"/>
                  <a:gd name="T46" fmla="*/ 1440 w 1440"/>
                  <a:gd name="T47" fmla="*/ 1154 h 139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40"/>
                  <a:gd name="T73" fmla="*/ 0 h 1395"/>
                  <a:gd name="T74" fmla="*/ 1440 w 1440"/>
                  <a:gd name="T75" fmla="*/ 1395 h 139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40" h="1395">
                    <a:moveTo>
                      <a:pt x="1440" y="1154"/>
                    </a:moveTo>
                    <a:lnTo>
                      <a:pt x="1305" y="1185"/>
                    </a:lnTo>
                    <a:lnTo>
                      <a:pt x="1140" y="1231"/>
                    </a:lnTo>
                    <a:lnTo>
                      <a:pt x="945" y="1275"/>
                    </a:lnTo>
                    <a:lnTo>
                      <a:pt x="751" y="1335"/>
                    </a:lnTo>
                    <a:lnTo>
                      <a:pt x="571" y="1381"/>
                    </a:lnTo>
                    <a:lnTo>
                      <a:pt x="419" y="1395"/>
                    </a:lnTo>
                    <a:lnTo>
                      <a:pt x="316" y="1365"/>
                    </a:lnTo>
                    <a:lnTo>
                      <a:pt x="239" y="1140"/>
                    </a:lnTo>
                    <a:lnTo>
                      <a:pt x="211" y="974"/>
                    </a:lnTo>
                    <a:lnTo>
                      <a:pt x="180" y="810"/>
                    </a:lnTo>
                    <a:lnTo>
                      <a:pt x="136" y="645"/>
                    </a:lnTo>
                    <a:lnTo>
                      <a:pt x="106" y="481"/>
                    </a:lnTo>
                    <a:lnTo>
                      <a:pt x="59" y="315"/>
                    </a:lnTo>
                    <a:lnTo>
                      <a:pt x="31" y="165"/>
                    </a:lnTo>
                    <a:lnTo>
                      <a:pt x="0" y="0"/>
                    </a:lnTo>
                    <a:lnTo>
                      <a:pt x="180" y="555"/>
                    </a:lnTo>
                    <a:lnTo>
                      <a:pt x="316" y="930"/>
                    </a:lnTo>
                    <a:lnTo>
                      <a:pt x="435" y="1140"/>
                    </a:lnTo>
                    <a:lnTo>
                      <a:pt x="555" y="1231"/>
                    </a:lnTo>
                    <a:lnTo>
                      <a:pt x="676" y="1231"/>
                    </a:lnTo>
                    <a:lnTo>
                      <a:pt x="870" y="1185"/>
                    </a:lnTo>
                    <a:lnTo>
                      <a:pt x="1111" y="1154"/>
                    </a:lnTo>
                    <a:lnTo>
                      <a:pt x="1440" y="1154"/>
                    </a:lnTo>
                    <a:close/>
                  </a:path>
                </a:pathLst>
              </a:custGeom>
              <a:solidFill>
                <a:srgbClr val="FFFFFF"/>
              </a:solidFill>
              <a:ln w="9525">
                <a:noFill/>
                <a:round/>
                <a:headEnd/>
                <a:tailEnd/>
              </a:ln>
            </p:spPr>
            <p:txBody>
              <a:bodyPr/>
              <a:lstStyle/>
              <a:p>
                <a:endParaRPr lang="en-US">
                  <a:solidFill>
                    <a:srgbClr val="000000"/>
                  </a:solidFill>
                </a:endParaRPr>
              </a:p>
            </p:txBody>
          </p:sp>
          <p:sp>
            <p:nvSpPr>
              <p:cNvPr id="49238" name="Freeform 99"/>
              <p:cNvSpPr>
                <a:spLocks/>
              </p:cNvSpPr>
              <p:nvPr/>
            </p:nvSpPr>
            <p:spPr bwMode="auto">
              <a:xfrm>
                <a:off x="5656" y="7061"/>
                <a:ext cx="1440" cy="1395"/>
              </a:xfrm>
              <a:custGeom>
                <a:avLst/>
                <a:gdLst>
                  <a:gd name="T0" fmla="*/ 1440 w 1440"/>
                  <a:gd name="T1" fmla="*/ 1154 h 1395"/>
                  <a:gd name="T2" fmla="*/ 1305 w 1440"/>
                  <a:gd name="T3" fmla="*/ 1185 h 1395"/>
                  <a:gd name="T4" fmla="*/ 1140 w 1440"/>
                  <a:gd name="T5" fmla="*/ 1231 h 1395"/>
                  <a:gd name="T6" fmla="*/ 945 w 1440"/>
                  <a:gd name="T7" fmla="*/ 1275 h 1395"/>
                  <a:gd name="T8" fmla="*/ 751 w 1440"/>
                  <a:gd name="T9" fmla="*/ 1335 h 1395"/>
                  <a:gd name="T10" fmla="*/ 571 w 1440"/>
                  <a:gd name="T11" fmla="*/ 1381 h 1395"/>
                  <a:gd name="T12" fmla="*/ 419 w 1440"/>
                  <a:gd name="T13" fmla="*/ 1395 h 1395"/>
                  <a:gd name="T14" fmla="*/ 316 w 1440"/>
                  <a:gd name="T15" fmla="*/ 1365 h 1395"/>
                  <a:gd name="T16" fmla="*/ 239 w 1440"/>
                  <a:gd name="T17" fmla="*/ 1140 h 1395"/>
                  <a:gd name="T18" fmla="*/ 211 w 1440"/>
                  <a:gd name="T19" fmla="*/ 974 h 1395"/>
                  <a:gd name="T20" fmla="*/ 180 w 1440"/>
                  <a:gd name="T21" fmla="*/ 810 h 1395"/>
                  <a:gd name="T22" fmla="*/ 136 w 1440"/>
                  <a:gd name="T23" fmla="*/ 645 h 1395"/>
                  <a:gd name="T24" fmla="*/ 106 w 1440"/>
                  <a:gd name="T25" fmla="*/ 481 h 1395"/>
                  <a:gd name="T26" fmla="*/ 59 w 1440"/>
                  <a:gd name="T27" fmla="*/ 315 h 1395"/>
                  <a:gd name="T28" fmla="*/ 31 w 1440"/>
                  <a:gd name="T29" fmla="*/ 165 h 1395"/>
                  <a:gd name="T30" fmla="*/ 0 w 1440"/>
                  <a:gd name="T31" fmla="*/ 0 h 1395"/>
                  <a:gd name="T32" fmla="*/ 180 w 1440"/>
                  <a:gd name="T33" fmla="*/ 555 h 1395"/>
                  <a:gd name="T34" fmla="*/ 316 w 1440"/>
                  <a:gd name="T35" fmla="*/ 930 h 1395"/>
                  <a:gd name="T36" fmla="*/ 435 w 1440"/>
                  <a:gd name="T37" fmla="*/ 1140 h 1395"/>
                  <a:gd name="T38" fmla="*/ 555 w 1440"/>
                  <a:gd name="T39" fmla="*/ 1231 h 1395"/>
                  <a:gd name="T40" fmla="*/ 676 w 1440"/>
                  <a:gd name="T41" fmla="*/ 1231 h 1395"/>
                  <a:gd name="T42" fmla="*/ 870 w 1440"/>
                  <a:gd name="T43" fmla="*/ 1185 h 1395"/>
                  <a:gd name="T44" fmla="*/ 1111 w 1440"/>
                  <a:gd name="T45" fmla="*/ 1154 h 1395"/>
                  <a:gd name="T46" fmla="*/ 1440 w 1440"/>
                  <a:gd name="T47" fmla="*/ 1154 h 139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40"/>
                  <a:gd name="T73" fmla="*/ 0 h 1395"/>
                  <a:gd name="T74" fmla="*/ 1440 w 1440"/>
                  <a:gd name="T75" fmla="*/ 1395 h 139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40" h="1395">
                    <a:moveTo>
                      <a:pt x="1440" y="1154"/>
                    </a:moveTo>
                    <a:lnTo>
                      <a:pt x="1305" y="1185"/>
                    </a:lnTo>
                    <a:lnTo>
                      <a:pt x="1140" y="1231"/>
                    </a:lnTo>
                    <a:lnTo>
                      <a:pt x="945" y="1275"/>
                    </a:lnTo>
                    <a:lnTo>
                      <a:pt x="751" y="1335"/>
                    </a:lnTo>
                    <a:lnTo>
                      <a:pt x="571" y="1381"/>
                    </a:lnTo>
                    <a:lnTo>
                      <a:pt x="419" y="1395"/>
                    </a:lnTo>
                    <a:lnTo>
                      <a:pt x="316" y="1365"/>
                    </a:lnTo>
                    <a:lnTo>
                      <a:pt x="239" y="1140"/>
                    </a:lnTo>
                    <a:lnTo>
                      <a:pt x="211" y="974"/>
                    </a:lnTo>
                    <a:lnTo>
                      <a:pt x="180" y="810"/>
                    </a:lnTo>
                    <a:lnTo>
                      <a:pt x="136" y="645"/>
                    </a:lnTo>
                    <a:lnTo>
                      <a:pt x="106" y="481"/>
                    </a:lnTo>
                    <a:lnTo>
                      <a:pt x="59" y="315"/>
                    </a:lnTo>
                    <a:lnTo>
                      <a:pt x="31" y="165"/>
                    </a:lnTo>
                    <a:lnTo>
                      <a:pt x="0" y="0"/>
                    </a:lnTo>
                    <a:lnTo>
                      <a:pt x="180" y="555"/>
                    </a:lnTo>
                    <a:lnTo>
                      <a:pt x="316" y="930"/>
                    </a:lnTo>
                    <a:lnTo>
                      <a:pt x="435" y="1140"/>
                    </a:lnTo>
                    <a:lnTo>
                      <a:pt x="555" y="1231"/>
                    </a:lnTo>
                    <a:lnTo>
                      <a:pt x="676" y="1231"/>
                    </a:lnTo>
                    <a:lnTo>
                      <a:pt x="870" y="1185"/>
                    </a:lnTo>
                    <a:lnTo>
                      <a:pt x="1111" y="1154"/>
                    </a:lnTo>
                    <a:lnTo>
                      <a:pt x="1440" y="1154"/>
                    </a:lnTo>
                  </a:path>
                </a:pathLst>
              </a:custGeom>
              <a:noFill/>
              <a:ln w="0">
                <a:solidFill>
                  <a:srgbClr val="FFFFFF"/>
                </a:solidFill>
                <a:round/>
                <a:headEnd/>
                <a:tailEnd/>
              </a:ln>
            </p:spPr>
            <p:txBody>
              <a:bodyPr/>
              <a:lstStyle/>
              <a:p>
                <a:endParaRPr lang="en-US">
                  <a:solidFill>
                    <a:srgbClr val="000000"/>
                  </a:solidFill>
                </a:endParaRPr>
              </a:p>
            </p:txBody>
          </p:sp>
          <p:sp>
            <p:nvSpPr>
              <p:cNvPr id="49239" name="Freeform 100"/>
              <p:cNvSpPr>
                <a:spLocks/>
              </p:cNvSpPr>
              <p:nvPr/>
            </p:nvSpPr>
            <p:spPr bwMode="auto">
              <a:xfrm>
                <a:off x="7997" y="6476"/>
                <a:ext cx="629" cy="1185"/>
              </a:xfrm>
              <a:custGeom>
                <a:avLst/>
                <a:gdLst>
                  <a:gd name="T0" fmla="*/ 599 w 629"/>
                  <a:gd name="T1" fmla="*/ 0 h 1185"/>
                  <a:gd name="T2" fmla="*/ 629 w 629"/>
                  <a:gd name="T3" fmla="*/ 91 h 1185"/>
                  <a:gd name="T4" fmla="*/ 629 w 629"/>
                  <a:gd name="T5" fmla="*/ 255 h 1185"/>
                  <a:gd name="T6" fmla="*/ 614 w 629"/>
                  <a:gd name="T7" fmla="*/ 346 h 1185"/>
                  <a:gd name="T8" fmla="*/ 614 w 629"/>
                  <a:gd name="T9" fmla="*/ 465 h 1185"/>
                  <a:gd name="T10" fmla="*/ 584 w 629"/>
                  <a:gd name="T11" fmla="*/ 570 h 1185"/>
                  <a:gd name="T12" fmla="*/ 554 w 629"/>
                  <a:gd name="T13" fmla="*/ 690 h 1185"/>
                  <a:gd name="T14" fmla="*/ 509 w 629"/>
                  <a:gd name="T15" fmla="*/ 780 h 1185"/>
                  <a:gd name="T16" fmla="*/ 465 w 629"/>
                  <a:gd name="T17" fmla="*/ 886 h 1185"/>
                  <a:gd name="T18" fmla="*/ 329 w 629"/>
                  <a:gd name="T19" fmla="*/ 1066 h 1185"/>
                  <a:gd name="T20" fmla="*/ 194 w 629"/>
                  <a:gd name="T21" fmla="*/ 1155 h 1185"/>
                  <a:gd name="T22" fmla="*/ 0 w 629"/>
                  <a:gd name="T23" fmla="*/ 1185 h 1185"/>
                  <a:gd name="T24" fmla="*/ 89 w 629"/>
                  <a:gd name="T25" fmla="*/ 1096 h 1185"/>
                  <a:gd name="T26" fmla="*/ 224 w 629"/>
                  <a:gd name="T27" fmla="*/ 960 h 1185"/>
                  <a:gd name="T28" fmla="*/ 329 w 629"/>
                  <a:gd name="T29" fmla="*/ 825 h 1185"/>
                  <a:gd name="T30" fmla="*/ 390 w 629"/>
                  <a:gd name="T31" fmla="*/ 675 h 1185"/>
                  <a:gd name="T32" fmla="*/ 465 w 629"/>
                  <a:gd name="T33" fmla="*/ 526 h 1185"/>
                  <a:gd name="T34" fmla="*/ 495 w 629"/>
                  <a:gd name="T35" fmla="*/ 376 h 1185"/>
                  <a:gd name="T36" fmla="*/ 540 w 629"/>
                  <a:gd name="T37" fmla="*/ 225 h 1185"/>
                  <a:gd name="T38" fmla="*/ 570 w 629"/>
                  <a:gd name="T39" fmla="*/ 75 h 1185"/>
                  <a:gd name="T40" fmla="*/ 599 w 629"/>
                  <a:gd name="T41" fmla="*/ 0 h 11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29"/>
                  <a:gd name="T64" fmla="*/ 0 h 1185"/>
                  <a:gd name="T65" fmla="*/ 629 w 629"/>
                  <a:gd name="T66" fmla="*/ 1185 h 11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29" h="1185">
                    <a:moveTo>
                      <a:pt x="599" y="0"/>
                    </a:moveTo>
                    <a:lnTo>
                      <a:pt x="629" y="91"/>
                    </a:lnTo>
                    <a:lnTo>
                      <a:pt x="629" y="255"/>
                    </a:lnTo>
                    <a:lnTo>
                      <a:pt x="614" y="346"/>
                    </a:lnTo>
                    <a:lnTo>
                      <a:pt x="614" y="465"/>
                    </a:lnTo>
                    <a:lnTo>
                      <a:pt x="584" y="570"/>
                    </a:lnTo>
                    <a:lnTo>
                      <a:pt x="554" y="690"/>
                    </a:lnTo>
                    <a:lnTo>
                      <a:pt x="509" y="780"/>
                    </a:lnTo>
                    <a:lnTo>
                      <a:pt x="465" y="886"/>
                    </a:lnTo>
                    <a:lnTo>
                      <a:pt x="329" y="1066"/>
                    </a:lnTo>
                    <a:lnTo>
                      <a:pt x="194" y="1155"/>
                    </a:lnTo>
                    <a:lnTo>
                      <a:pt x="0" y="1185"/>
                    </a:lnTo>
                    <a:lnTo>
                      <a:pt x="89" y="1096"/>
                    </a:lnTo>
                    <a:lnTo>
                      <a:pt x="224" y="960"/>
                    </a:lnTo>
                    <a:lnTo>
                      <a:pt x="329" y="825"/>
                    </a:lnTo>
                    <a:lnTo>
                      <a:pt x="390" y="675"/>
                    </a:lnTo>
                    <a:lnTo>
                      <a:pt x="465" y="526"/>
                    </a:lnTo>
                    <a:lnTo>
                      <a:pt x="495" y="376"/>
                    </a:lnTo>
                    <a:lnTo>
                      <a:pt x="540" y="225"/>
                    </a:lnTo>
                    <a:lnTo>
                      <a:pt x="570" y="75"/>
                    </a:lnTo>
                    <a:lnTo>
                      <a:pt x="599" y="0"/>
                    </a:lnTo>
                    <a:close/>
                  </a:path>
                </a:pathLst>
              </a:custGeom>
              <a:solidFill>
                <a:srgbClr val="FFFFFF"/>
              </a:solidFill>
              <a:ln w="9525">
                <a:noFill/>
                <a:round/>
                <a:headEnd/>
                <a:tailEnd/>
              </a:ln>
            </p:spPr>
            <p:txBody>
              <a:bodyPr/>
              <a:lstStyle/>
              <a:p>
                <a:endParaRPr lang="en-US">
                  <a:solidFill>
                    <a:srgbClr val="000000"/>
                  </a:solidFill>
                </a:endParaRPr>
              </a:p>
            </p:txBody>
          </p:sp>
          <p:sp>
            <p:nvSpPr>
              <p:cNvPr id="49240" name="Freeform 101"/>
              <p:cNvSpPr>
                <a:spLocks/>
              </p:cNvSpPr>
              <p:nvPr/>
            </p:nvSpPr>
            <p:spPr bwMode="auto">
              <a:xfrm>
                <a:off x="7997" y="6476"/>
                <a:ext cx="629" cy="1185"/>
              </a:xfrm>
              <a:custGeom>
                <a:avLst/>
                <a:gdLst>
                  <a:gd name="T0" fmla="*/ 599 w 629"/>
                  <a:gd name="T1" fmla="*/ 0 h 1185"/>
                  <a:gd name="T2" fmla="*/ 629 w 629"/>
                  <a:gd name="T3" fmla="*/ 91 h 1185"/>
                  <a:gd name="T4" fmla="*/ 629 w 629"/>
                  <a:gd name="T5" fmla="*/ 255 h 1185"/>
                  <a:gd name="T6" fmla="*/ 614 w 629"/>
                  <a:gd name="T7" fmla="*/ 346 h 1185"/>
                  <a:gd name="T8" fmla="*/ 614 w 629"/>
                  <a:gd name="T9" fmla="*/ 465 h 1185"/>
                  <a:gd name="T10" fmla="*/ 584 w 629"/>
                  <a:gd name="T11" fmla="*/ 570 h 1185"/>
                  <a:gd name="T12" fmla="*/ 554 w 629"/>
                  <a:gd name="T13" fmla="*/ 690 h 1185"/>
                  <a:gd name="T14" fmla="*/ 509 w 629"/>
                  <a:gd name="T15" fmla="*/ 780 h 1185"/>
                  <a:gd name="T16" fmla="*/ 465 w 629"/>
                  <a:gd name="T17" fmla="*/ 886 h 1185"/>
                  <a:gd name="T18" fmla="*/ 329 w 629"/>
                  <a:gd name="T19" fmla="*/ 1066 h 1185"/>
                  <a:gd name="T20" fmla="*/ 194 w 629"/>
                  <a:gd name="T21" fmla="*/ 1155 h 1185"/>
                  <a:gd name="T22" fmla="*/ 0 w 629"/>
                  <a:gd name="T23" fmla="*/ 1185 h 1185"/>
                  <a:gd name="T24" fmla="*/ 89 w 629"/>
                  <a:gd name="T25" fmla="*/ 1096 h 1185"/>
                  <a:gd name="T26" fmla="*/ 224 w 629"/>
                  <a:gd name="T27" fmla="*/ 960 h 1185"/>
                  <a:gd name="T28" fmla="*/ 329 w 629"/>
                  <a:gd name="T29" fmla="*/ 825 h 1185"/>
                  <a:gd name="T30" fmla="*/ 390 w 629"/>
                  <a:gd name="T31" fmla="*/ 675 h 1185"/>
                  <a:gd name="T32" fmla="*/ 465 w 629"/>
                  <a:gd name="T33" fmla="*/ 526 h 1185"/>
                  <a:gd name="T34" fmla="*/ 495 w 629"/>
                  <a:gd name="T35" fmla="*/ 376 h 1185"/>
                  <a:gd name="T36" fmla="*/ 540 w 629"/>
                  <a:gd name="T37" fmla="*/ 225 h 1185"/>
                  <a:gd name="T38" fmla="*/ 570 w 629"/>
                  <a:gd name="T39" fmla="*/ 75 h 1185"/>
                  <a:gd name="T40" fmla="*/ 599 w 629"/>
                  <a:gd name="T41" fmla="*/ 0 h 11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29"/>
                  <a:gd name="T64" fmla="*/ 0 h 1185"/>
                  <a:gd name="T65" fmla="*/ 629 w 629"/>
                  <a:gd name="T66" fmla="*/ 1185 h 11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29" h="1185">
                    <a:moveTo>
                      <a:pt x="599" y="0"/>
                    </a:moveTo>
                    <a:lnTo>
                      <a:pt x="629" y="91"/>
                    </a:lnTo>
                    <a:lnTo>
                      <a:pt x="629" y="255"/>
                    </a:lnTo>
                    <a:lnTo>
                      <a:pt x="614" y="346"/>
                    </a:lnTo>
                    <a:lnTo>
                      <a:pt x="614" y="465"/>
                    </a:lnTo>
                    <a:lnTo>
                      <a:pt x="584" y="570"/>
                    </a:lnTo>
                    <a:lnTo>
                      <a:pt x="554" y="690"/>
                    </a:lnTo>
                    <a:lnTo>
                      <a:pt x="509" y="780"/>
                    </a:lnTo>
                    <a:lnTo>
                      <a:pt x="465" y="886"/>
                    </a:lnTo>
                    <a:lnTo>
                      <a:pt x="329" y="1066"/>
                    </a:lnTo>
                    <a:lnTo>
                      <a:pt x="194" y="1155"/>
                    </a:lnTo>
                    <a:lnTo>
                      <a:pt x="0" y="1185"/>
                    </a:lnTo>
                    <a:lnTo>
                      <a:pt x="89" y="1096"/>
                    </a:lnTo>
                    <a:lnTo>
                      <a:pt x="224" y="960"/>
                    </a:lnTo>
                    <a:lnTo>
                      <a:pt x="329" y="825"/>
                    </a:lnTo>
                    <a:lnTo>
                      <a:pt x="390" y="675"/>
                    </a:lnTo>
                    <a:lnTo>
                      <a:pt x="465" y="526"/>
                    </a:lnTo>
                    <a:lnTo>
                      <a:pt x="495" y="376"/>
                    </a:lnTo>
                    <a:lnTo>
                      <a:pt x="540" y="225"/>
                    </a:lnTo>
                    <a:lnTo>
                      <a:pt x="570" y="75"/>
                    </a:lnTo>
                    <a:lnTo>
                      <a:pt x="599" y="0"/>
                    </a:lnTo>
                  </a:path>
                </a:pathLst>
              </a:custGeom>
              <a:noFill/>
              <a:ln w="0">
                <a:solidFill>
                  <a:srgbClr val="FFFFFF"/>
                </a:solidFill>
                <a:round/>
                <a:headEnd/>
                <a:tailEnd/>
              </a:ln>
            </p:spPr>
            <p:txBody>
              <a:bodyPr/>
              <a:lstStyle/>
              <a:p>
                <a:endParaRPr lang="en-US">
                  <a:solidFill>
                    <a:srgbClr val="000000"/>
                  </a:solidFill>
                </a:endParaRPr>
              </a:p>
            </p:txBody>
          </p:sp>
          <p:sp>
            <p:nvSpPr>
              <p:cNvPr id="49241" name="Freeform 102"/>
              <p:cNvSpPr>
                <a:spLocks/>
              </p:cNvSpPr>
              <p:nvPr/>
            </p:nvSpPr>
            <p:spPr bwMode="auto">
              <a:xfrm>
                <a:off x="7111" y="4646"/>
                <a:ext cx="330" cy="255"/>
              </a:xfrm>
              <a:custGeom>
                <a:avLst/>
                <a:gdLst>
                  <a:gd name="T0" fmla="*/ 196 w 330"/>
                  <a:gd name="T1" fmla="*/ 0 h 255"/>
                  <a:gd name="T2" fmla="*/ 315 w 330"/>
                  <a:gd name="T3" fmla="*/ 0 h 255"/>
                  <a:gd name="T4" fmla="*/ 330 w 330"/>
                  <a:gd name="T5" fmla="*/ 135 h 255"/>
                  <a:gd name="T6" fmla="*/ 255 w 330"/>
                  <a:gd name="T7" fmla="*/ 255 h 255"/>
                  <a:gd name="T8" fmla="*/ 121 w 330"/>
                  <a:gd name="T9" fmla="*/ 255 h 255"/>
                  <a:gd name="T10" fmla="*/ 0 w 330"/>
                  <a:gd name="T11" fmla="*/ 255 h 255"/>
                  <a:gd name="T12" fmla="*/ 75 w 330"/>
                  <a:gd name="T13" fmla="*/ 121 h 255"/>
                  <a:gd name="T14" fmla="*/ 135 w 330"/>
                  <a:gd name="T15" fmla="*/ 46 h 255"/>
                  <a:gd name="T16" fmla="*/ 196 w 330"/>
                  <a:gd name="T17" fmla="*/ 0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0"/>
                  <a:gd name="T28" fmla="*/ 0 h 255"/>
                  <a:gd name="T29" fmla="*/ 330 w 330"/>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0" h="255">
                    <a:moveTo>
                      <a:pt x="196" y="0"/>
                    </a:moveTo>
                    <a:lnTo>
                      <a:pt x="315" y="0"/>
                    </a:lnTo>
                    <a:lnTo>
                      <a:pt x="330" y="135"/>
                    </a:lnTo>
                    <a:lnTo>
                      <a:pt x="255" y="255"/>
                    </a:lnTo>
                    <a:lnTo>
                      <a:pt x="121" y="255"/>
                    </a:lnTo>
                    <a:lnTo>
                      <a:pt x="0" y="255"/>
                    </a:lnTo>
                    <a:lnTo>
                      <a:pt x="75" y="121"/>
                    </a:lnTo>
                    <a:lnTo>
                      <a:pt x="135" y="46"/>
                    </a:lnTo>
                    <a:lnTo>
                      <a:pt x="196" y="0"/>
                    </a:lnTo>
                    <a:close/>
                  </a:path>
                </a:pathLst>
              </a:custGeom>
              <a:solidFill>
                <a:srgbClr val="FFFFFF"/>
              </a:solidFill>
              <a:ln w="9525">
                <a:noFill/>
                <a:round/>
                <a:headEnd/>
                <a:tailEnd/>
              </a:ln>
            </p:spPr>
            <p:txBody>
              <a:bodyPr/>
              <a:lstStyle/>
              <a:p>
                <a:endParaRPr lang="en-US">
                  <a:solidFill>
                    <a:srgbClr val="000000"/>
                  </a:solidFill>
                </a:endParaRPr>
              </a:p>
            </p:txBody>
          </p:sp>
          <p:sp>
            <p:nvSpPr>
              <p:cNvPr id="49242" name="Freeform 103"/>
              <p:cNvSpPr>
                <a:spLocks/>
              </p:cNvSpPr>
              <p:nvPr/>
            </p:nvSpPr>
            <p:spPr bwMode="auto">
              <a:xfrm>
                <a:off x="7111" y="4646"/>
                <a:ext cx="330" cy="255"/>
              </a:xfrm>
              <a:custGeom>
                <a:avLst/>
                <a:gdLst>
                  <a:gd name="T0" fmla="*/ 196 w 330"/>
                  <a:gd name="T1" fmla="*/ 0 h 255"/>
                  <a:gd name="T2" fmla="*/ 315 w 330"/>
                  <a:gd name="T3" fmla="*/ 0 h 255"/>
                  <a:gd name="T4" fmla="*/ 330 w 330"/>
                  <a:gd name="T5" fmla="*/ 135 h 255"/>
                  <a:gd name="T6" fmla="*/ 255 w 330"/>
                  <a:gd name="T7" fmla="*/ 255 h 255"/>
                  <a:gd name="T8" fmla="*/ 121 w 330"/>
                  <a:gd name="T9" fmla="*/ 255 h 255"/>
                  <a:gd name="T10" fmla="*/ 0 w 330"/>
                  <a:gd name="T11" fmla="*/ 255 h 255"/>
                  <a:gd name="T12" fmla="*/ 75 w 330"/>
                  <a:gd name="T13" fmla="*/ 121 h 255"/>
                  <a:gd name="T14" fmla="*/ 135 w 330"/>
                  <a:gd name="T15" fmla="*/ 46 h 255"/>
                  <a:gd name="T16" fmla="*/ 196 w 330"/>
                  <a:gd name="T17" fmla="*/ 0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0"/>
                  <a:gd name="T28" fmla="*/ 0 h 255"/>
                  <a:gd name="T29" fmla="*/ 330 w 330"/>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0" h="255">
                    <a:moveTo>
                      <a:pt x="196" y="0"/>
                    </a:moveTo>
                    <a:lnTo>
                      <a:pt x="315" y="0"/>
                    </a:lnTo>
                    <a:lnTo>
                      <a:pt x="330" y="135"/>
                    </a:lnTo>
                    <a:lnTo>
                      <a:pt x="255" y="255"/>
                    </a:lnTo>
                    <a:lnTo>
                      <a:pt x="121" y="255"/>
                    </a:lnTo>
                    <a:lnTo>
                      <a:pt x="0" y="255"/>
                    </a:lnTo>
                    <a:lnTo>
                      <a:pt x="75" y="121"/>
                    </a:lnTo>
                    <a:lnTo>
                      <a:pt x="135" y="46"/>
                    </a:lnTo>
                    <a:lnTo>
                      <a:pt x="196" y="0"/>
                    </a:lnTo>
                  </a:path>
                </a:pathLst>
              </a:custGeom>
              <a:noFill/>
              <a:ln w="0">
                <a:solidFill>
                  <a:srgbClr val="FFFFFF"/>
                </a:solidFill>
                <a:round/>
                <a:headEnd/>
                <a:tailEnd/>
              </a:ln>
            </p:spPr>
            <p:txBody>
              <a:bodyPr/>
              <a:lstStyle/>
              <a:p>
                <a:endParaRPr lang="en-US">
                  <a:solidFill>
                    <a:srgbClr val="000000"/>
                  </a:solidFill>
                </a:endParaRPr>
              </a:p>
            </p:txBody>
          </p:sp>
          <p:sp>
            <p:nvSpPr>
              <p:cNvPr id="49243" name="Freeform 104"/>
              <p:cNvSpPr>
                <a:spLocks/>
              </p:cNvSpPr>
              <p:nvPr/>
            </p:nvSpPr>
            <p:spPr bwMode="auto">
              <a:xfrm>
                <a:off x="8476" y="7661"/>
                <a:ext cx="1786" cy="1246"/>
              </a:xfrm>
              <a:custGeom>
                <a:avLst/>
                <a:gdLst>
                  <a:gd name="T0" fmla="*/ 1125 w 1786"/>
                  <a:gd name="T1" fmla="*/ 0 h 1246"/>
                  <a:gd name="T2" fmla="*/ 1246 w 1786"/>
                  <a:gd name="T3" fmla="*/ 135 h 1246"/>
                  <a:gd name="T4" fmla="*/ 1351 w 1786"/>
                  <a:gd name="T5" fmla="*/ 255 h 1246"/>
                  <a:gd name="T6" fmla="*/ 1470 w 1786"/>
                  <a:gd name="T7" fmla="*/ 330 h 1246"/>
                  <a:gd name="T8" fmla="*/ 1576 w 1786"/>
                  <a:gd name="T9" fmla="*/ 405 h 1246"/>
                  <a:gd name="T10" fmla="*/ 1665 w 1786"/>
                  <a:gd name="T11" fmla="*/ 451 h 1246"/>
                  <a:gd name="T12" fmla="*/ 1786 w 1786"/>
                  <a:gd name="T13" fmla="*/ 526 h 1246"/>
                  <a:gd name="T14" fmla="*/ 1590 w 1786"/>
                  <a:gd name="T15" fmla="*/ 540 h 1246"/>
                  <a:gd name="T16" fmla="*/ 1485 w 1786"/>
                  <a:gd name="T17" fmla="*/ 554 h 1246"/>
                  <a:gd name="T18" fmla="*/ 1380 w 1786"/>
                  <a:gd name="T19" fmla="*/ 585 h 1246"/>
                  <a:gd name="T20" fmla="*/ 1260 w 1786"/>
                  <a:gd name="T21" fmla="*/ 615 h 1246"/>
                  <a:gd name="T22" fmla="*/ 1141 w 1786"/>
                  <a:gd name="T23" fmla="*/ 660 h 1246"/>
                  <a:gd name="T24" fmla="*/ 1020 w 1786"/>
                  <a:gd name="T25" fmla="*/ 720 h 1246"/>
                  <a:gd name="T26" fmla="*/ 900 w 1786"/>
                  <a:gd name="T27" fmla="*/ 765 h 1246"/>
                  <a:gd name="T28" fmla="*/ 765 w 1786"/>
                  <a:gd name="T29" fmla="*/ 825 h 1246"/>
                  <a:gd name="T30" fmla="*/ 631 w 1786"/>
                  <a:gd name="T31" fmla="*/ 900 h 1246"/>
                  <a:gd name="T32" fmla="*/ 496 w 1786"/>
                  <a:gd name="T33" fmla="*/ 961 h 1246"/>
                  <a:gd name="T34" fmla="*/ 376 w 1786"/>
                  <a:gd name="T35" fmla="*/ 1035 h 1246"/>
                  <a:gd name="T36" fmla="*/ 255 w 1786"/>
                  <a:gd name="T37" fmla="*/ 1110 h 1246"/>
                  <a:gd name="T38" fmla="*/ 135 w 1786"/>
                  <a:gd name="T39" fmla="*/ 1171 h 1246"/>
                  <a:gd name="T40" fmla="*/ 0 w 1786"/>
                  <a:gd name="T41" fmla="*/ 1246 h 1246"/>
                  <a:gd name="T42" fmla="*/ 91 w 1786"/>
                  <a:gd name="T43" fmla="*/ 1141 h 1246"/>
                  <a:gd name="T44" fmla="*/ 210 w 1786"/>
                  <a:gd name="T45" fmla="*/ 1050 h 1246"/>
                  <a:gd name="T46" fmla="*/ 346 w 1786"/>
                  <a:gd name="T47" fmla="*/ 945 h 1246"/>
                  <a:gd name="T48" fmla="*/ 465 w 1786"/>
                  <a:gd name="T49" fmla="*/ 840 h 1246"/>
                  <a:gd name="T50" fmla="*/ 615 w 1786"/>
                  <a:gd name="T51" fmla="*/ 735 h 1246"/>
                  <a:gd name="T52" fmla="*/ 750 w 1786"/>
                  <a:gd name="T53" fmla="*/ 631 h 1246"/>
                  <a:gd name="T54" fmla="*/ 870 w 1786"/>
                  <a:gd name="T55" fmla="*/ 526 h 1246"/>
                  <a:gd name="T56" fmla="*/ 975 w 1786"/>
                  <a:gd name="T57" fmla="*/ 421 h 1246"/>
                  <a:gd name="T58" fmla="*/ 1050 w 1786"/>
                  <a:gd name="T59" fmla="*/ 330 h 1246"/>
                  <a:gd name="T60" fmla="*/ 1080 w 1786"/>
                  <a:gd name="T61" fmla="*/ 210 h 1246"/>
                  <a:gd name="T62" fmla="*/ 900 w 1786"/>
                  <a:gd name="T63" fmla="*/ 150 h 1246"/>
                  <a:gd name="T64" fmla="*/ 706 w 1786"/>
                  <a:gd name="T65" fmla="*/ 166 h 1246"/>
                  <a:gd name="T66" fmla="*/ 435 w 1786"/>
                  <a:gd name="T67" fmla="*/ 210 h 1246"/>
                  <a:gd name="T68" fmla="*/ 75 w 1786"/>
                  <a:gd name="T69" fmla="*/ 285 h 1246"/>
                  <a:gd name="T70" fmla="*/ 241 w 1786"/>
                  <a:gd name="T71" fmla="*/ 225 h 1246"/>
                  <a:gd name="T72" fmla="*/ 390 w 1786"/>
                  <a:gd name="T73" fmla="*/ 166 h 1246"/>
                  <a:gd name="T74" fmla="*/ 540 w 1786"/>
                  <a:gd name="T75" fmla="*/ 105 h 1246"/>
                  <a:gd name="T76" fmla="*/ 690 w 1786"/>
                  <a:gd name="T77" fmla="*/ 61 h 1246"/>
                  <a:gd name="T78" fmla="*/ 840 w 1786"/>
                  <a:gd name="T79" fmla="*/ 14 h 1246"/>
                  <a:gd name="T80" fmla="*/ 961 w 1786"/>
                  <a:gd name="T81" fmla="*/ 0 h 1246"/>
                  <a:gd name="T82" fmla="*/ 1050 w 1786"/>
                  <a:gd name="T83" fmla="*/ 0 h 1246"/>
                  <a:gd name="T84" fmla="*/ 1125 w 1786"/>
                  <a:gd name="T85" fmla="*/ 0 h 12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6"/>
                  <a:gd name="T130" fmla="*/ 0 h 1246"/>
                  <a:gd name="T131" fmla="*/ 1786 w 1786"/>
                  <a:gd name="T132" fmla="*/ 1246 h 12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6" h="1246">
                    <a:moveTo>
                      <a:pt x="1125" y="0"/>
                    </a:moveTo>
                    <a:lnTo>
                      <a:pt x="1246" y="135"/>
                    </a:lnTo>
                    <a:lnTo>
                      <a:pt x="1351" y="255"/>
                    </a:lnTo>
                    <a:lnTo>
                      <a:pt x="1470" y="330"/>
                    </a:lnTo>
                    <a:lnTo>
                      <a:pt x="1576" y="405"/>
                    </a:lnTo>
                    <a:lnTo>
                      <a:pt x="1665" y="451"/>
                    </a:lnTo>
                    <a:lnTo>
                      <a:pt x="1786" y="526"/>
                    </a:lnTo>
                    <a:lnTo>
                      <a:pt x="1590" y="540"/>
                    </a:lnTo>
                    <a:lnTo>
                      <a:pt x="1485" y="554"/>
                    </a:lnTo>
                    <a:lnTo>
                      <a:pt x="1380" y="585"/>
                    </a:lnTo>
                    <a:lnTo>
                      <a:pt x="1260" y="615"/>
                    </a:lnTo>
                    <a:lnTo>
                      <a:pt x="1141" y="660"/>
                    </a:lnTo>
                    <a:lnTo>
                      <a:pt x="1020" y="720"/>
                    </a:lnTo>
                    <a:lnTo>
                      <a:pt x="900" y="765"/>
                    </a:lnTo>
                    <a:lnTo>
                      <a:pt x="765" y="825"/>
                    </a:lnTo>
                    <a:lnTo>
                      <a:pt x="631" y="900"/>
                    </a:lnTo>
                    <a:lnTo>
                      <a:pt x="496" y="961"/>
                    </a:lnTo>
                    <a:lnTo>
                      <a:pt x="376" y="1035"/>
                    </a:lnTo>
                    <a:lnTo>
                      <a:pt x="255" y="1110"/>
                    </a:lnTo>
                    <a:lnTo>
                      <a:pt x="135" y="1171"/>
                    </a:lnTo>
                    <a:lnTo>
                      <a:pt x="0" y="1246"/>
                    </a:lnTo>
                    <a:lnTo>
                      <a:pt x="91" y="1141"/>
                    </a:lnTo>
                    <a:lnTo>
                      <a:pt x="210" y="1050"/>
                    </a:lnTo>
                    <a:lnTo>
                      <a:pt x="346" y="945"/>
                    </a:lnTo>
                    <a:lnTo>
                      <a:pt x="465" y="840"/>
                    </a:lnTo>
                    <a:lnTo>
                      <a:pt x="615" y="735"/>
                    </a:lnTo>
                    <a:lnTo>
                      <a:pt x="750" y="631"/>
                    </a:lnTo>
                    <a:lnTo>
                      <a:pt x="870" y="526"/>
                    </a:lnTo>
                    <a:lnTo>
                      <a:pt x="975" y="421"/>
                    </a:lnTo>
                    <a:lnTo>
                      <a:pt x="1050" y="330"/>
                    </a:lnTo>
                    <a:lnTo>
                      <a:pt x="1080" y="210"/>
                    </a:lnTo>
                    <a:lnTo>
                      <a:pt x="900" y="150"/>
                    </a:lnTo>
                    <a:lnTo>
                      <a:pt x="706" y="166"/>
                    </a:lnTo>
                    <a:lnTo>
                      <a:pt x="435" y="210"/>
                    </a:lnTo>
                    <a:lnTo>
                      <a:pt x="75" y="285"/>
                    </a:lnTo>
                    <a:lnTo>
                      <a:pt x="241" y="225"/>
                    </a:lnTo>
                    <a:lnTo>
                      <a:pt x="390" y="166"/>
                    </a:lnTo>
                    <a:lnTo>
                      <a:pt x="540" y="105"/>
                    </a:lnTo>
                    <a:lnTo>
                      <a:pt x="690" y="61"/>
                    </a:lnTo>
                    <a:lnTo>
                      <a:pt x="840" y="14"/>
                    </a:lnTo>
                    <a:lnTo>
                      <a:pt x="961" y="0"/>
                    </a:lnTo>
                    <a:lnTo>
                      <a:pt x="1050" y="0"/>
                    </a:lnTo>
                    <a:lnTo>
                      <a:pt x="1125" y="0"/>
                    </a:lnTo>
                    <a:close/>
                  </a:path>
                </a:pathLst>
              </a:custGeom>
              <a:solidFill>
                <a:srgbClr val="FFFFFF"/>
              </a:solidFill>
              <a:ln w="9525">
                <a:noFill/>
                <a:round/>
                <a:headEnd/>
                <a:tailEnd/>
              </a:ln>
            </p:spPr>
            <p:txBody>
              <a:bodyPr/>
              <a:lstStyle/>
              <a:p>
                <a:endParaRPr lang="en-US">
                  <a:solidFill>
                    <a:srgbClr val="000000"/>
                  </a:solidFill>
                </a:endParaRPr>
              </a:p>
            </p:txBody>
          </p:sp>
          <p:sp>
            <p:nvSpPr>
              <p:cNvPr id="49244" name="Freeform 105"/>
              <p:cNvSpPr>
                <a:spLocks/>
              </p:cNvSpPr>
              <p:nvPr/>
            </p:nvSpPr>
            <p:spPr bwMode="auto">
              <a:xfrm>
                <a:off x="8476" y="7661"/>
                <a:ext cx="1786" cy="1246"/>
              </a:xfrm>
              <a:custGeom>
                <a:avLst/>
                <a:gdLst>
                  <a:gd name="T0" fmla="*/ 1125 w 1786"/>
                  <a:gd name="T1" fmla="*/ 0 h 1246"/>
                  <a:gd name="T2" fmla="*/ 1246 w 1786"/>
                  <a:gd name="T3" fmla="*/ 135 h 1246"/>
                  <a:gd name="T4" fmla="*/ 1351 w 1786"/>
                  <a:gd name="T5" fmla="*/ 255 h 1246"/>
                  <a:gd name="T6" fmla="*/ 1470 w 1786"/>
                  <a:gd name="T7" fmla="*/ 330 h 1246"/>
                  <a:gd name="T8" fmla="*/ 1576 w 1786"/>
                  <a:gd name="T9" fmla="*/ 405 h 1246"/>
                  <a:gd name="T10" fmla="*/ 1665 w 1786"/>
                  <a:gd name="T11" fmla="*/ 451 h 1246"/>
                  <a:gd name="T12" fmla="*/ 1786 w 1786"/>
                  <a:gd name="T13" fmla="*/ 526 h 1246"/>
                  <a:gd name="T14" fmla="*/ 1590 w 1786"/>
                  <a:gd name="T15" fmla="*/ 540 h 1246"/>
                  <a:gd name="T16" fmla="*/ 1485 w 1786"/>
                  <a:gd name="T17" fmla="*/ 554 h 1246"/>
                  <a:gd name="T18" fmla="*/ 1380 w 1786"/>
                  <a:gd name="T19" fmla="*/ 585 h 1246"/>
                  <a:gd name="T20" fmla="*/ 1260 w 1786"/>
                  <a:gd name="T21" fmla="*/ 615 h 1246"/>
                  <a:gd name="T22" fmla="*/ 1141 w 1786"/>
                  <a:gd name="T23" fmla="*/ 660 h 1246"/>
                  <a:gd name="T24" fmla="*/ 1020 w 1786"/>
                  <a:gd name="T25" fmla="*/ 720 h 1246"/>
                  <a:gd name="T26" fmla="*/ 900 w 1786"/>
                  <a:gd name="T27" fmla="*/ 765 h 1246"/>
                  <a:gd name="T28" fmla="*/ 765 w 1786"/>
                  <a:gd name="T29" fmla="*/ 825 h 1246"/>
                  <a:gd name="T30" fmla="*/ 631 w 1786"/>
                  <a:gd name="T31" fmla="*/ 900 h 1246"/>
                  <a:gd name="T32" fmla="*/ 496 w 1786"/>
                  <a:gd name="T33" fmla="*/ 961 h 1246"/>
                  <a:gd name="T34" fmla="*/ 376 w 1786"/>
                  <a:gd name="T35" fmla="*/ 1035 h 1246"/>
                  <a:gd name="T36" fmla="*/ 255 w 1786"/>
                  <a:gd name="T37" fmla="*/ 1110 h 1246"/>
                  <a:gd name="T38" fmla="*/ 135 w 1786"/>
                  <a:gd name="T39" fmla="*/ 1171 h 1246"/>
                  <a:gd name="T40" fmla="*/ 0 w 1786"/>
                  <a:gd name="T41" fmla="*/ 1246 h 1246"/>
                  <a:gd name="T42" fmla="*/ 91 w 1786"/>
                  <a:gd name="T43" fmla="*/ 1141 h 1246"/>
                  <a:gd name="T44" fmla="*/ 210 w 1786"/>
                  <a:gd name="T45" fmla="*/ 1050 h 1246"/>
                  <a:gd name="T46" fmla="*/ 346 w 1786"/>
                  <a:gd name="T47" fmla="*/ 945 h 1246"/>
                  <a:gd name="T48" fmla="*/ 465 w 1786"/>
                  <a:gd name="T49" fmla="*/ 840 h 1246"/>
                  <a:gd name="T50" fmla="*/ 615 w 1786"/>
                  <a:gd name="T51" fmla="*/ 735 h 1246"/>
                  <a:gd name="T52" fmla="*/ 750 w 1786"/>
                  <a:gd name="T53" fmla="*/ 631 h 1246"/>
                  <a:gd name="T54" fmla="*/ 870 w 1786"/>
                  <a:gd name="T55" fmla="*/ 526 h 1246"/>
                  <a:gd name="T56" fmla="*/ 975 w 1786"/>
                  <a:gd name="T57" fmla="*/ 421 h 1246"/>
                  <a:gd name="T58" fmla="*/ 1050 w 1786"/>
                  <a:gd name="T59" fmla="*/ 330 h 1246"/>
                  <a:gd name="T60" fmla="*/ 1080 w 1786"/>
                  <a:gd name="T61" fmla="*/ 210 h 1246"/>
                  <a:gd name="T62" fmla="*/ 900 w 1786"/>
                  <a:gd name="T63" fmla="*/ 150 h 1246"/>
                  <a:gd name="T64" fmla="*/ 706 w 1786"/>
                  <a:gd name="T65" fmla="*/ 166 h 1246"/>
                  <a:gd name="T66" fmla="*/ 435 w 1786"/>
                  <a:gd name="T67" fmla="*/ 210 h 1246"/>
                  <a:gd name="T68" fmla="*/ 75 w 1786"/>
                  <a:gd name="T69" fmla="*/ 285 h 1246"/>
                  <a:gd name="T70" fmla="*/ 241 w 1786"/>
                  <a:gd name="T71" fmla="*/ 225 h 1246"/>
                  <a:gd name="T72" fmla="*/ 390 w 1786"/>
                  <a:gd name="T73" fmla="*/ 166 h 1246"/>
                  <a:gd name="T74" fmla="*/ 540 w 1786"/>
                  <a:gd name="T75" fmla="*/ 105 h 1246"/>
                  <a:gd name="T76" fmla="*/ 690 w 1786"/>
                  <a:gd name="T77" fmla="*/ 61 h 1246"/>
                  <a:gd name="T78" fmla="*/ 840 w 1786"/>
                  <a:gd name="T79" fmla="*/ 14 h 1246"/>
                  <a:gd name="T80" fmla="*/ 961 w 1786"/>
                  <a:gd name="T81" fmla="*/ 0 h 1246"/>
                  <a:gd name="T82" fmla="*/ 1050 w 1786"/>
                  <a:gd name="T83" fmla="*/ 0 h 1246"/>
                  <a:gd name="T84" fmla="*/ 1125 w 1786"/>
                  <a:gd name="T85" fmla="*/ 0 h 12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6"/>
                  <a:gd name="T130" fmla="*/ 0 h 1246"/>
                  <a:gd name="T131" fmla="*/ 1786 w 1786"/>
                  <a:gd name="T132" fmla="*/ 1246 h 12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6" h="1246">
                    <a:moveTo>
                      <a:pt x="1125" y="0"/>
                    </a:moveTo>
                    <a:lnTo>
                      <a:pt x="1246" y="135"/>
                    </a:lnTo>
                    <a:lnTo>
                      <a:pt x="1351" y="255"/>
                    </a:lnTo>
                    <a:lnTo>
                      <a:pt x="1470" y="330"/>
                    </a:lnTo>
                    <a:lnTo>
                      <a:pt x="1576" y="405"/>
                    </a:lnTo>
                    <a:lnTo>
                      <a:pt x="1665" y="451"/>
                    </a:lnTo>
                    <a:lnTo>
                      <a:pt x="1786" y="526"/>
                    </a:lnTo>
                    <a:lnTo>
                      <a:pt x="1590" y="540"/>
                    </a:lnTo>
                    <a:lnTo>
                      <a:pt x="1485" y="554"/>
                    </a:lnTo>
                    <a:lnTo>
                      <a:pt x="1380" y="585"/>
                    </a:lnTo>
                    <a:lnTo>
                      <a:pt x="1260" y="615"/>
                    </a:lnTo>
                    <a:lnTo>
                      <a:pt x="1141" y="660"/>
                    </a:lnTo>
                    <a:lnTo>
                      <a:pt x="1020" y="720"/>
                    </a:lnTo>
                    <a:lnTo>
                      <a:pt x="900" y="765"/>
                    </a:lnTo>
                    <a:lnTo>
                      <a:pt x="765" y="825"/>
                    </a:lnTo>
                    <a:lnTo>
                      <a:pt x="631" y="900"/>
                    </a:lnTo>
                    <a:lnTo>
                      <a:pt x="496" y="961"/>
                    </a:lnTo>
                    <a:lnTo>
                      <a:pt x="376" y="1035"/>
                    </a:lnTo>
                    <a:lnTo>
                      <a:pt x="255" y="1110"/>
                    </a:lnTo>
                    <a:lnTo>
                      <a:pt x="135" y="1171"/>
                    </a:lnTo>
                    <a:lnTo>
                      <a:pt x="0" y="1246"/>
                    </a:lnTo>
                    <a:lnTo>
                      <a:pt x="91" y="1141"/>
                    </a:lnTo>
                    <a:lnTo>
                      <a:pt x="210" y="1050"/>
                    </a:lnTo>
                    <a:lnTo>
                      <a:pt x="346" y="945"/>
                    </a:lnTo>
                    <a:lnTo>
                      <a:pt x="465" y="840"/>
                    </a:lnTo>
                    <a:lnTo>
                      <a:pt x="615" y="735"/>
                    </a:lnTo>
                    <a:lnTo>
                      <a:pt x="750" y="631"/>
                    </a:lnTo>
                    <a:lnTo>
                      <a:pt x="870" y="526"/>
                    </a:lnTo>
                    <a:lnTo>
                      <a:pt x="975" y="421"/>
                    </a:lnTo>
                    <a:lnTo>
                      <a:pt x="1050" y="330"/>
                    </a:lnTo>
                    <a:lnTo>
                      <a:pt x="1080" y="210"/>
                    </a:lnTo>
                    <a:lnTo>
                      <a:pt x="900" y="150"/>
                    </a:lnTo>
                    <a:lnTo>
                      <a:pt x="706" y="166"/>
                    </a:lnTo>
                    <a:lnTo>
                      <a:pt x="435" y="210"/>
                    </a:lnTo>
                    <a:lnTo>
                      <a:pt x="75" y="285"/>
                    </a:lnTo>
                    <a:lnTo>
                      <a:pt x="241" y="225"/>
                    </a:lnTo>
                    <a:lnTo>
                      <a:pt x="390" y="166"/>
                    </a:lnTo>
                    <a:lnTo>
                      <a:pt x="540" y="105"/>
                    </a:lnTo>
                    <a:lnTo>
                      <a:pt x="690" y="61"/>
                    </a:lnTo>
                    <a:lnTo>
                      <a:pt x="840" y="14"/>
                    </a:lnTo>
                    <a:lnTo>
                      <a:pt x="961" y="0"/>
                    </a:lnTo>
                    <a:lnTo>
                      <a:pt x="1050" y="0"/>
                    </a:lnTo>
                    <a:lnTo>
                      <a:pt x="1125" y="0"/>
                    </a:lnTo>
                  </a:path>
                </a:pathLst>
              </a:custGeom>
              <a:noFill/>
              <a:ln w="0">
                <a:solidFill>
                  <a:srgbClr val="FFFFFF"/>
                </a:solidFill>
                <a:round/>
                <a:headEnd/>
                <a:tailEnd/>
              </a:ln>
            </p:spPr>
            <p:txBody>
              <a:bodyPr/>
              <a:lstStyle/>
              <a:p>
                <a:endParaRPr lang="en-US">
                  <a:solidFill>
                    <a:srgbClr val="000000"/>
                  </a:solidFill>
                </a:endParaRPr>
              </a:p>
            </p:txBody>
          </p:sp>
        </p:grpSp>
        <p:grpSp>
          <p:nvGrpSpPr>
            <p:cNvPr id="49206" name="Group 106"/>
            <p:cNvGrpSpPr>
              <a:grpSpLocks/>
            </p:cNvGrpSpPr>
            <p:nvPr/>
          </p:nvGrpSpPr>
          <p:grpSpPr bwMode="auto">
            <a:xfrm>
              <a:off x="2544" y="864"/>
              <a:ext cx="448" cy="240"/>
              <a:chOff x="1411" y="3341"/>
              <a:chExt cx="9015" cy="6015"/>
            </a:xfrm>
          </p:grpSpPr>
          <p:sp>
            <p:nvSpPr>
              <p:cNvPr id="49207" name="Freeform 107"/>
              <p:cNvSpPr>
                <a:spLocks/>
              </p:cNvSpPr>
              <p:nvPr/>
            </p:nvSpPr>
            <p:spPr bwMode="auto">
              <a:xfrm>
                <a:off x="1411" y="3341"/>
                <a:ext cx="9015" cy="6015"/>
              </a:xfrm>
              <a:custGeom>
                <a:avLst/>
                <a:gdLst>
                  <a:gd name="T0" fmla="*/ 5281 w 9015"/>
                  <a:gd name="T1" fmla="*/ 5625 h 6015"/>
                  <a:gd name="T2" fmla="*/ 4531 w 9015"/>
                  <a:gd name="T3" fmla="*/ 5295 h 6015"/>
                  <a:gd name="T4" fmla="*/ 4065 w 9015"/>
                  <a:gd name="T5" fmla="*/ 5145 h 6015"/>
                  <a:gd name="T6" fmla="*/ 3556 w 9015"/>
                  <a:gd name="T7" fmla="*/ 4995 h 6015"/>
                  <a:gd name="T8" fmla="*/ 3060 w 9015"/>
                  <a:gd name="T9" fmla="*/ 4860 h 6015"/>
                  <a:gd name="T10" fmla="*/ 2476 w 9015"/>
                  <a:gd name="T11" fmla="*/ 4725 h 6015"/>
                  <a:gd name="T12" fmla="*/ 2055 w 9015"/>
                  <a:gd name="T13" fmla="*/ 4666 h 6015"/>
                  <a:gd name="T14" fmla="*/ 1545 w 9015"/>
                  <a:gd name="T15" fmla="*/ 4620 h 6015"/>
                  <a:gd name="T16" fmla="*/ 1005 w 9015"/>
                  <a:gd name="T17" fmla="*/ 4620 h 6015"/>
                  <a:gd name="T18" fmla="*/ 601 w 9015"/>
                  <a:gd name="T19" fmla="*/ 4694 h 6015"/>
                  <a:gd name="T20" fmla="*/ 210 w 9015"/>
                  <a:gd name="T21" fmla="*/ 4800 h 6015"/>
                  <a:gd name="T22" fmla="*/ 0 w 9015"/>
                  <a:gd name="T23" fmla="*/ 4815 h 6015"/>
                  <a:gd name="T24" fmla="*/ 0 w 9015"/>
                  <a:gd name="T25" fmla="*/ 4575 h 6015"/>
                  <a:gd name="T26" fmla="*/ 30 w 9015"/>
                  <a:gd name="T27" fmla="*/ 4500 h 6015"/>
                  <a:gd name="T28" fmla="*/ 315 w 9015"/>
                  <a:gd name="T29" fmla="*/ 4381 h 6015"/>
                  <a:gd name="T30" fmla="*/ 360 w 9015"/>
                  <a:gd name="T31" fmla="*/ 4201 h 6015"/>
                  <a:gd name="T32" fmla="*/ 435 w 9015"/>
                  <a:gd name="T33" fmla="*/ 3780 h 6015"/>
                  <a:gd name="T34" fmla="*/ 495 w 9015"/>
                  <a:gd name="T35" fmla="*/ 3420 h 6015"/>
                  <a:gd name="T36" fmla="*/ 554 w 9015"/>
                  <a:gd name="T37" fmla="*/ 2955 h 6015"/>
                  <a:gd name="T38" fmla="*/ 690 w 9015"/>
                  <a:gd name="T39" fmla="*/ 2280 h 6015"/>
                  <a:gd name="T40" fmla="*/ 855 w 9015"/>
                  <a:gd name="T41" fmla="*/ 1875 h 6015"/>
                  <a:gd name="T42" fmla="*/ 1064 w 9015"/>
                  <a:gd name="T43" fmla="*/ 1515 h 6015"/>
                  <a:gd name="T44" fmla="*/ 1424 w 9015"/>
                  <a:gd name="T45" fmla="*/ 1080 h 6015"/>
                  <a:gd name="T46" fmla="*/ 2055 w 9015"/>
                  <a:gd name="T47" fmla="*/ 526 h 6015"/>
                  <a:gd name="T48" fmla="*/ 2850 w 9015"/>
                  <a:gd name="T49" fmla="*/ 194 h 6015"/>
                  <a:gd name="T50" fmla="*/ 3630 w 9015"/>
                  <a:gd name="T51" fmla="*/ 30 h 6015"/>
                  <a:gd name="T52" fmla="*/ 4650 w 9015"/>
                  <a:gd name="T53" fmla="*/ 14 h 6015"/>
                  <a:gd name="T54" fmla="*/ 5205 w 9015"/>
                  <a:gd name="T55" fmla="*/ 91 h 6015"/>
                  <a:gd name="T56" fmla="*/ 5670 w 9015"/>
                  <a:gd name="T57" fmla="*/ 225 h 6015"/>
                  <a:gd name="T58" fmla="*/ 6151 w 9015"/>
                  <a:gd name="T59" fmla="*/ 405 h 6015"/>
                  <a:gd name="T60" fmla="*/ 6930 w 9015"/>
                  <a:gd name="T61" fmla="*/ 930 h 6015"/>
                  <a:gd name="T62" fmla="*/ 7411 w 9015"/>
                  <a:gd name="T63" fmla="*/ 1470 h 6015"/>
                  <a:gd name="T64" fmla="*/ 7680 w 9015"/>
                  <a:gd name="T65" fmla="*/ 1891 h 6015"/>
                  <a:gd name="T66" fmla="*/ 7981 w 9015"/>
                  <a:gd name="T67" fmla="*/ 2640 h 6015"/>
                  <a:gd name="T68" fmla="*/ 8085 w 9015"/>
                  <a:gd name="T69" fmla="*/ 3135 h 6015"/>
                  <a:gd name="T70" fmla="*/ 8131 w 9015"/>
                  <a:gd name="T71" fmla="*/ 3586 h 6015"/>
                  <a:gd name="T72" fmla="*/ 8190 w 9015"/>
                  <a:gd name="T73" fmla="*/ 4110 h 6015"/>
                  <a:gd name="T74" fmla="*/ 8265 w 9015"/>
                  <a:gd name="T75" fmla="*/ 4260 h 6015"/>
                  <a:gd name="T76" fmla="*/ 8505 w 9015"/>
                  <a:gd name="T77" fmla="*/ 4514 h 6015"/>
                  <a:gd name="T78" fmla="*/ 8926 w 9015"/>
                  <a:gd name="T79" fmla="*/ 4800 h 6015"/>
                  <a:gd name="T80" fmla="*/ 9001 w 9015"/>
                  <a:gd name="T81" fmla="*/ 4905 h 6015"/>
                  <a:gd name="T82" fmla="*/ 9001 w 9015"/>
                  <a:gd name="T83" fmla="*/ 5010 h 6015"/>
                  <a:gd name="T84" fmla="*/ 8970 w 9015"/>
                  <a:gd name="T85" fmla="*/ 5040 h 6015"/>
                  <a:gd name="T86" fmla="*/ 8535 w 9015"/>
                  <a:gd name="T87" fmla="*/ 4995 h 6015"/>
                  <a:gd name="T88" fmla="*/ 8131 w 9015"/>
                  <a:gd name="T89" fmla="*/ 5115 h 6015"/>
                  <a:gd name="T90" fmla="*/ 7710 w 9015"/>
                  <a:gd name="T91" fmla="*/ 5325 h 6015"/>
                  <a:gd name="T92" fmla="*/ 7290 w 9015"/>
                  <a:gd name="T93" fmla="*/ 5580 h 6015"/>
                  <a:gd name="T94" fmla="*/ 6871 w 9015"/>
                  <a:gd name="T95" fmla="*/ 5835 h 6015"/>
                  <a:gd name="T96" fmla="*/ 6480 w 9015"/>
                  <a:gd name="T97" fmla="*/ 6001 h 6015"/>
                  <a:gd name="T98" fmla="*/ 6240 w 9015"/>
                  <a:gd name="T99" fmla="*/ 6015 h 6015"/>
                  <a:gd name="T100" fmla="*/ 5971 w 9015"/>
                  <a:gd name="T101" fmla="*/ 5940 h 601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15"/>
                  <a:gd name="T154" fmla="*/ 0 h 6015"/>
                  <a:gd name="T155" fmla="*/ 9015 w 9015"/>
                  <a:gd name="T156" fmla="*/ 6015 h 601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15" h="6015">
                    <a:moveTo>
                      <a:pt x="5775" y="5865"/>
                    </a:moveTo>
                    <a:lnTo>
                      <a:pt x="5281" y="5625"/>
                    </a:lnTo>
                    <a:lnTo>
                      <a:pt x="4935" y="5461"/>
                    </a:lnTo>
                    <a:lnTo>
                      <a:pt x="4531" y="5295"/>
                    </a:lnTo>
                    <a:lnTo>
                      <a:pt x="4276" y="5206"/>
                    </a:lnTo>
                    <a:lnTo>
                      <a:pt x="4065" y="5145"/>
                    </a:lnTo>
                    <a:lnTo>
                      <a:pt x="3870" y="5085"/>
                    </a:lnTo>
                    <a:lnTo>
                      <a:pt x="3556" y="4995"/>
                    </a:lnTo>
                    <a:lnTo>
                      <a:pt x="3345" y="4951"/>
                    </a:lnTo>
                    <a:lnTo>
                      <a:pt x="3060" y="4860"/>
                    </a:lnTo>
                    <a:lnTo>
                      <a:pt x="2656" y="4755"/>
                    </a:lnTo>
                    <a:lnTo>
                      <a:pt x="2476" y="4725"/>
                    </a:lnTo>
                    <a:lnTo>
                      <a:pt x="2265" y="4694"/>
                    </a:lnTo>
                    <a:lnTo>
                      <a:pt x="2055" y="4666"/>
                    </a:lnTo>
                    <a:lnTo>
                      <a:pt x="1861" y="4635"/>
                    </a:lnTo>
                    <a:lnTo>
                      <a:pt x="1545" y="4620"/>
                    </a:lnTo>
                    <a:lnTo>
                      <a:pt x="1349" y="4620"/>
                    </a:lnTo>
                    <a:lnTo>
                      <a:pt x="1005" y="4620"/>
                    </a:lnTo>
                    <a:lnTo>
                      <a:pt x="809" y="4650"/>
                    </a:lnTo>
                    <a:lnTo>
                      <a:pt x="601" y="4694"/>
                    </a:lnTo>
                    <a:lnTo>
                      <a:pt x="421" y="4741"/>
                    </a:lnTo>
                    <a:lnTo>
                      <a:pt x="210" y="4800"/>
                    </a:lnTo>
                    <a:lnTo>
                      <a:pt x="30" y="4846"/>
                    </a:lnTo>
                    <a:lnTo>
                      <a:pt x="0" y="4815"/>
                    </a:lnTo>
                    <a:lnTo>
                      <a:pt x="0" y="4771"/>
                    </a:lnTo>
                    <a:lnTo>
                      <a:pt x="0" y="4575"/>
                    </a:lnTo>
                    <a:lnTo>
                      <a:pt x="0" y="4530"/>
                    </a:lnTo>
                    <a:lnTo>
                      <a:pt x="30" y="4500"/>
                    </a:lnTo>
                    <a:lnTo>
                      <a:pt x="285" y="4425"/>
                    </a:lnTo>
                    <a:lnTo>
                      <a:pt x="315" y="4381"/>
                    </a:lnTo>
                    <a:lnTo>
                      <a:pt x="344" y="4320"/>
                    </a:lnTo>
                    <a:lnTo>
                      <a:pt x="360" y="4201"/>
                    </a:lnTo>
                    <a:lnTo>
                      <a:pt x="405" y="3990"/>
                    </a:lnTo>
                    <a:lnTo>
                      <a:pt x="435" y="3780"/>
                    </a:lnTo>
                    <a:lnTo>
                      <a:pt x="449" y="3661"/>
                    </a:lnTo>
                    <a:lnTo>
                      <a:pt x="495" y="3420"/>
                    </a:lnTo>
                    <a:lnTo>
                      <a:pt x="524" y="3151"/>
                    </a:lnTo>
                    <a:lnTo>
                      <a:pt x="554" y="2955"/>
                    </a:lnTo>
                    <a:lnTo>
                      <a:pt x="645" y="2506"/>
                    </a:lnTo>
                    <a:lnTo>
                      <a:pt x="690" y="2280"/>
                    </a:lnTo>
                    <a:lnTo>
                      <a:pt x="765" y="2055"/>
                    </a:lnTo>
                    <a:lnTo>
                      <a:pt x="855" y="1875"/>
                    </a:lnTo>
                    <a:lnTo>
                      <a:pt x="961" y="1681"/>
                    </a:lnTo>
                    <a:lnTo>
                      <a:pt x="1064" y="1515"/>
                    </a:lnTo>
                    <a:lnTo>
                      <a:pt x="1169" y="1365"/>
                    </a:lnTo>
                    <a:lnTo>
                      <a:pt x="1424" y="1080"/>
                    </a:lnTo>
                    <a:lnTo>
                      <a:pt x="1709" y="795"/>
                    </a:lnTo>
                    <a:lnTo>
                      <a:pt x="2055" y="526"/>
                    </a:lnTo>
                    <a:lnTo>
                      <a:pt x="2445" y="330"/>
                    </a:lnTo>
                    <a:lnTo>
                      <a:pt x="2850" y="194"/>
                    </a:lnTo>
                    <a:lnTo>
                      <a:pt x="3255" y="91"/>
                    </a:lnTo>
                    <a:lnTo>
                      <a:pt x="3630" y="30"/>
                    </a:lnTo>
                    <a:lnTo>
                      <a:pt x="4335" y="0"/>
                    </a:lnTo>
                    <a:lnTo>
                      <a:pt x="4650" y="14"/>
                    </a:lnTo>
                    <a:lnTo>
                      <a:pt x="4950" y="60"/>
                    </a:lnTo>
                    <a:lnTo>
                      <a:pt x="5205" y="91"/>
                    </a:lnTo>
                    <a:lnTo>
                      <a:pt x="5445" y="166"/>
                    </a:lnTo>
                    <a:lnTo>
                      <a:pt x="5670" y="225"/>
                    </a:lnTo>
                    <a:lnTo>
                      <a:pt x="5866" y="285"/>
                    </a:lnTo>
                    <a:lnTo>
                      <a:pt x="6151" y="405"/>
                    </a:lnTo>
                    <a:lnTo>
                      <a:pt x="6645" y="690"/>
                    </a:lnTo>
                    <a:lnTo>
                      <a:pt x="6930" y="930"/>
                    </a:lnTo>
                    <a:lnTo>
                      <a:pt x="7185" y="1185"/>
                    </a:lnTo>
                    <a:lnTo>
                      <a:pt x="7411" y="1470"/>
                    </a:lnTo>
                    <a:lnTo>
                      <a:pt x="7530" y="1650"/>
                    </a:lnTo>
                    <a:lnTo>
                      <a:pt x="7680" y="1891"/>
                    </a:lnTo>
                    <a:lnTo>
                      <a:pt x="7890" y="2354"/>
                    </a:lnTo>
                    <a:lnTo>
                      <a:pt x="7981" y="2640"/>
                    </a:lnTo>
                    <a:lnTo>
                      <a:pt x="8040" y="2894"/>
                    </a:lnTo>
                    <a:lnTo>
                      <a:pt x="8085" y="3135"/>
                    </a:lnTo>
                    <a:lnTo>
                      <a:pt x="8101" y="3360"/>
                    </a:lnTo>
                    <a:lnTo>
                      <a:pt x="8131" y="3586"/>
                    </a:lnTo>
                    <a:lnTo>
                      <a:pt x="8145" y="3841"/>
                    </a:lnTo>
                    <a:lnTo>
                      <a:pt x="8190" y="4110"/>
                    </a:lnTo>
                    <a:lnTo>
                      <a:pt x="8220" y="4185"/>
                    </a:lnTo>
                    <a:lnTo>
                      <a:pt x="8265" y="4260"/>
                    </a:lnTo>
                    <a:lnTo>
                      <a:pt x="8341" y="4365"/>
                    </a:lnTo>
                    <a:lnTo>
                      <a:pt x="8505" y="4514"/>
                    </a:lnTo>
                    <a:lnTo>
                      <a:pt x="8685" y="4650"/>
                    </a:lnTo>
                    <a:lnTo>
                      <a:pt x="8926" y="4800"/>
                    </a:lnTo>
                    <a:lnTo>
                      <a:pt x="8970" y="4846"/>
                    </a:lnTo>
                    <a:lnTo>
                      <a:pt x="9001" y="4905"/>
                    </a:lnTo>
                    <a:lnTo>
                      <a:pt x="9015" y="4965"/>
                    </a:lnTo>
                    <a:lnTo>
                      <a:pt x="9001" y="5010"/>
                    </a:lnTo>
                    <a:lnTo>
                      <a:pt x="8970" y="5040"/>
                    </a:lnTo>
                    <a:lnTo>
                      <a:pt x="8730" y="4995"/>
                    </a:lnTo>
                    <a:lnTo>
                      <a:pt x="8535" y="4995"/>
                    </a:lnTo>
                    <a:lnTo>
                      <a:pt x="8341" y="5040"/>
                    </a:lnTo>
                    <a:lnTo>
                      <a:pt x="8131" y="5115"/>
                    </a:lnTo>
                    <a:lnTo>
                      <a:pt x="7921" y="5206"/>
                    </a:lnTo>
                    <a:lnTo>
                      <a:pt x="7710" y="5325"/>
                    </a:lnTo>
                    <a:lnTo>
                      <a:pt x="7500" y="5461"/>
                    </a:lnTo>
                    <a:lnTo>
                      <a:pt x="7290" y="5580"/>
                    </a:lnTo>
                    <a:lnTo>
                      <a:pt x="7065" y="5715"/>
                    </a:lnTo>
                    <a:lnTo>
                      <a:pt x="6871" y="5835"/>
                    </a:lnTo>
                    <a:lnTo>
                      <a:pt x="6660" y="5940"/>
                    </a:lnTo>
                    <a:lnTo>
                      <a:pt x="6480" y="6001"/>
                    </a:lnTo>
                    <a:lnTo>
                      <a:pt x="6345" y="6001"/>
                    </a:lnTo>
                    <a:lnTo>
                      <a:pt x="6240" y="6015"/>
                    </a:lnTo>
                    <a:lnTo>
                      <a:pt x="6135" y="5985"/>
                    </a:lnTo>
                    <a:lnTo>
                      <a:pt x="5971" y="5940"/>
                    </a:lnTo>
                    <a:lnTo>
                      <a:pt x="5775" y="5865"/>
                    </a:lnTo>
                    <a:close/>
                  </a:path>
                </a:pathLst>
              </a:custGeom>
              <a:noFill/>
              <a:ln w="9525">
                <a:noFill/>
                <a:round/>
                <a:headEnd/>
                <a:tailEnd/>
              </a:ln>
            </p:spPr>
            <p:txBody>
              <a:bodyPr/>
              <a:lstStyle/>
              <a:p>
                <a:endParaRPr lang="en-US">
                  <a:solidFill>
                    <a:srgbClr val="000000"/>
                  </a:solidFill>
                </a:endParaRPr>
              </a:p>
            </p:txBody>
          </p:sp>
          <p:sp>
            <p:nvSpPr>
              <p:cNvPr id="49208" name="Freeform 108"/>
              <p:cNvSpPr>
                <a:spLocks/>
              </p:cNvSpPr>
              <p:nvPr/>
            </p:nvSpPr>
            <p:spPr bwMode="auto">
              <a:xfrm>
                <a:off x="1411" y="3341"/>
                <a:ext cx="9015" cy="6015"/>
              </a:xfrm>
              <a:custGeom>
                <a:avLst/>
                <a:gdLst>
                  <a:gd name="T0" fmla="*/ 5281 w 9015"/>
                  <a:gd name="T1" fmla="*/ 5625 h 6015"/>
                  <a:gd name="T2" fmla="*/ 4531 w 9015"/>
                  <a:gd name="T3" fmla="*/ 5295 h 6015"/>
                  <a:gd name="T4" fmla="*/ 4065 w 9015"/>
                  <a:gd name="T5" fmla="*/ 5145 h 6015"/>
                  <a:gd name="T6" fmla="*/ 3556 w 9015"/>
                  <a:gd name="T7" fmla="*/ 4995 h 6015"/>
                  <a:gd name="T8" fmla="*/ 3060 w 9015"/>
                  <a:gd name="T9" fmla="*/ 4860 h 6015"/>
                  <a:gd name="T10" fmla="*/ 2476 w 9015"/>
                  <a:gd name="T11" fmla="*/ 4725 h 6015"/>
                  <a:gd name="T12" fmla="*/ 2055 w 9015"/>
                  <a:gd name="T13" fmla="*/ 4666 h 6015"/>
                  <a:gd name="T14" fmla="*/ 1545 w 9015"/>
                  <a:gd name="T15" fmla="*/ 4620 h 6015"/>
                  <a:gd name="T16" fmla="*/ 1005 w 9015"/>
                  <a:gd name="T17" fmla="*/ 4620 h 6015"/>
                  <a:gd name="T18" fmla="*/ 601 w 9015"/>
                  <a:gd name="T19" fmla="*/ 4694 h 6015"/>
                  <a:gd name="T20" fmla="*/ 210 w 9015"/>
                  <a:gd name="T21" fmla="*/ 4800 h 6015"/>
                  <a:gd name="T22" fmla="*/ 0 w 9015"/>
                  <a:gd name="T23" fmla="*/ 4815 h 6015"/>
                  <a:gd name="T24" fmla="*/ 0 w 9015"/>
                  <a:gd name="T25" fmla="*/ 4575 h 6015"/>
                  <a:gd name="T26" fmla="*/ 30 w 9015"/>
                  <a:gd name="T27" fmla="*/ 4500 h 6015"/>
                  <a:gd name="T28" fmla="*/ 315 w 9015"/>
                  <a:gd name="T29" fmla="*/ 4381 h 6015"/>
                  <a:gd name="T30" fmla="*/ 360 w 9015"/>
                  <a:gd name="T31" fmla="*/ 4201 h 6015"/>
                  <a:gd name="T32" fmla="*/ 435 w 9015"/>
                  <a:gd name="T33" fmla="*/ 3780 h 6015"/>
                  <a:gd name="T34" fmla="*/ 495 w 9015"/>
                  <a:gd name="T35" fmla="*/ 3420 h 6015"/>
                  <a:gd name="T36" fmla="*/ 554 w 9015"/>
                  <a:gd name="T37" fmla="*/ 2955 h 6015"/>
                  <a:gd name="T38" fmla="*/ 690 w 9015"/>
                  <a:gd name="T39" fmla="*/ 2280 h 6015"/>
                  <a:gd name="T40" fmla="*/ 855 w 9015"/>
                  <a:gd name="T41" fmla="*/ 1875 h 6015"/>
                  <a:gd name="T42" fmla="*/ 1064 w 9015"/>
                  <a:gd name="T43" fmla="*/ 1515 h 6015"/>
                  <a:gd name="T44" fmla="*/ 1424 w 9015"/>
                  <a:gd name="T45" fmla="*/ 1080 h 6015"/>
                  <a:gd name="T46" fmla="*/ 2055 w 9015"/>
                  <a:gd name="T47" fmla="*/ 526 h 6015"/>
                  <a:gd name="T48" fmla="*/ 2850 w 9015"/>
                  <a:gd name="T49" fmla="*/ 194 h 6015"/>
                  <a:gd name="T50" fmla="*/ 3630 w 9015"/>
                  <a:gd name="T51" fmla="*/ 30 h 6015"/>
                  <a:gd name="T52" fmla="*/ 4650 w 9015"/>
                  <a:gd name="T53" fmla="*/ 14 h 6015"/>
                  <a:gd name="T54" fmla="*/ 5205 w 9015"/>
                  <a:gd name="T55" fmla="*/ 91 h 6015"/>
                  <a:gd name="T56" fmla="*/ 5670 w 9015"/>
                  <a:gd name="T57" fmla="*/ 225 h 6015"/>
                  <a:gd name="T58" fmla="*/ 6151 w 9015"/>
                  <a:gd name="T59" fmla="*/ 405 h 6015"/>
                  <a:gd name="T60" fmla="*/ 6930 w 9015"/>
                  <a:gd name="T61" fmla="*/ 930 h 6015"/>
                  <a:gd name="T62" fmla="*/ 7411 w 9015"/>
                  <a:gd name="T63" fmla="*/ 1470 h 6015"/>
                  <a:gd name="T64" fmla="*/ 7680 w 9015"/>
                  <a:gd name="T65" fmla="*/ 1891 h 6015"/>
                  <a:gd name="T66" fmla="*/ 7981 w 9015"/>
                  <a:gd name="T67" fmla="*/ 2640 h 6015"/>
                  <a:gd name="T68" fmla="*/ 8085 w 9015"/>
                  <a:gd name="T69" fmla="*/ 3135 h 6015"/>
                  <a:gd name="T70" fmla="*/ 8131 w 9015"/>
                  <a:gd name="T71" fmla="*/ 3586 h 6015"/>
                  <a:gd name="T72" fmla="*/ 8190 w 9015"/>
                  <a:gd name="T73" fmla="*/ 4110 h 6015"/>
                  <a:gd name="T74" fmla="*/ 8265 w 9015"/>
                  <a:gd name="T75" fmla="*/ 4260 h 6015"/>
                  <a:gd name="T76" fmla="*/ 8505 w 9015"/>
                  <a:gd name="T77" fmla="*/ 4514 h 6015"/>
                  <a:gd name="T78" fmla="*/ 8926 w 9015"/>
                  <a:gd name="T79" fmla="*/ 4800 h 6015"/>
                  <a:gd name="T80" fmla="*/ 9001 w 9015"/>
                  <a:gd name="T81" fmla="*/ 4905 h 6015"/>
                  <a:gd name="T82" fmla="*/ 9001 w 9015"/>
                  <a:gd name="T83" fmla="*/ 5010 h 6015"/>
                  <a:gd name="T84" fmla="*/ 8970 w 9015"/>
                  <a:gd name="T85" fmla="*/ 5040 h 6015"/>
                  <a:gd name="T86" fmla="*/ 8535 w 9015"/>
                  <a:gd name="T87" fmla="*/ 4995 h 6015"/>
                  <a:gd name="T88" fmla="*/ 8131 w 9015"/>
                  <a:gd name="T89" fmla="*/ 5115 h 6015"/>
                  <a:gd name="T90" fmla="*/ 7710 w 9015"/>
                  <a:gd name="T91" fmla="*/ 5325 h 6015"/>
                  <a:gd name="T92" fmla="*/ 7290 w 9015"/>
                  <a:gd name="T93" fmla="*/ 5580 h 6015"/>
                  <a:gd name="T94" fmla="*/ 6871 w 9015"/>
                  <a:gd name="T95" fmla="*/ 5835 h 6015"/>
                  <a:gd name="T96" fmla="*/ 6480 w 9015"/>
                  <a:gd name="T97" fmla="*/ 6001 h 6015"/>
                  <a:gd name="T98" fmla="*/ 6240 w 9015"/>
                  <a:gd name="T99" fmla="*/ 6015 h 6015"/>
                  <a:gd name="T100" fmla="*/ 5971 w 9015"/>
                  <a:gd name="T101" fmla="*/ 5940 h 601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15"/>
                  <a:gd name="T154" fmla="*/ 0 h 6015"/>
                  <a:gd name="T155" fmla="*/ 9015 w 9015"/>
                  <a:gd name="T156" fmla="*/ 6015 h 601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15" h="6015">
                    <a:moveTo>
                      <a:pt x="5775" y="5865"/>
                    </a:moveTo>
                    <a:lnTo>
                      <a:pt x="5281" y="5625"/>
                    </a:lnTo>
                    <a:lnTo>
                      <a:pt x="4935" y="5461"/>
                    </a:lnTo>
                    <a:lnTo>
                      <a:pt x="4531" y="5295"/>
                    </a:lnTo>
                    <a:lnTo>
                      <a:pt x="4276" y="5206"/>
                    </a:lnTo>
                    <a:lnTo>
                      <a:pt x="4065" y="5145"/>
                    </a:lnTo>
                    <a:lnTo>
                      <a:pt x="3870" y="5085"/>
                    </a:lnTo>
                    <a:lnTo>
                      <a:pt x="3556" y="4995"/>
                    </a:lnTo>
                    <a:lnTo>
                      <a:pt x="3345" y="4951"/>
                    </a:lnTo>
                    <a:lnTo>
                      <a:pt x="3060" y="4860"/>
                    </a:lnTo>
                    <a:lnTo>
                      <a:pt x="2656" y="4755"/>
                    </a:lnTo>
                    <a:lnTo>
                      <a:pt x="2476" y="4725"/>
                    </a:lnTo>
                    <a:lnTo>
                      <a:pt x="2265" y="4694"/>
                    </a:lnTo>
                    <a:lnTo>
                      <a:pt x="2055" y="4666"/>
                    </a:lnTo>
                    <a:lnTo>
                      <a:pt x="1861" y="4635"/>
                    </a:lnTo>
                    <a:lnTo>
                      <a:pt x="1545" y="4620"/>
                    </a:lnTo>
                    <a:lnTo>
                      <a:pt x="1349" y="4620"/>
                    </a:lnTo>
                    <a:lnTo>
                      <a:pt x="1005" y="4620"/>
                    </a:lnTo>
                    <a:lnTo>
                      <a:pt x="809" y="4650"/>
                    </a:lnTo>
                    <a:lnTo>
                      <a:pt x="601" y="4694"/>
                    </a:lnTo>
                    <a:lnTo>
                      <a:pt x="421" y="4741"/>
                    </a:lnTo>
                    <a:lnTo>
                      <a:pt x="210" y="4800"/>
                    </a:lnTo>
                    <a:lnTo>
                      <a:pt x="30" y="4846"/>
                    </a:lnTo>
                    <a:lnTo>
                      <a:pt x="0" y="4815"/>
                    </a:lnTo>
                    <a:lnTo>
                      <a:pt x="0" y="4771"/>
                    </a:lnTo>
                    <a:lnTo>
                      <a:pt x="0" y="4575"/>
                    </a:lnTo>
                    <a:lnTo>
                      <a:pt x="0" y="4530"/>
                    </a:lnTo>
                    <a:lnTo>
                      <a:pt x="30" y="4500"/>
                    </a:lnTo>
                    <a:lnTo>
                      <a:pt x="285" y="4425"/>
                    </a:lnTo>
                    <a:lnTo>
                      <a:pt x="315" y="4381"/>
                    </a:lnTo>
                    <a:lnTo>
                      <a:pt x="344" y="4320"/>
                    </a:lnTo>
                    <a:lnTo>
                      <a:pt x="360" y="4201"/>
                    </a:lnTo>
                    <a:lnTo>
                      <a:pt x="405" y="3990"/>
                    </a:lnTo>
                    <a:lnTo>
                      <a:pt x="435" y="3780"/>
                    </a:lnTo>
                    <a:lnTo>
                      <a:pt x="449" y="3661"/>
                    </a:lnTo>
                    <a:lnTo>
                      <a:pt x="495" y="3420"/>
                    </a:lnTo>
                    <a:lnTo>
                      <a:pt x="524" y="3151"/>
                    </a:lnTo>
                    <a:lnTo>
                      <a:pt x="554" y="2955"/>
                    </a:lnTo>
                    <a:lnTo>
                      <a:pt x="645" y="2506"/>
                    </a:lnTo>
                    <a:lnTo>
                      <a:pt x="690" y="2280"/>
                    </a:lnTo>
                    <a:lnTo>
                      <a:pt x="765" y="2055"/>
                    </a:lnTo>
                    <a:lnTo>
                      <a:pt x="855" y="1875"/>
                    </a:lnTo>
                    <a:lnTo>
                      <a:pt x="961" y="1681"/>
                    </a:lnTo>
                    <a:lnTo>
                      <a:pt x="1064" y="1515"/>
                    </a:lnTo>
                    <a:lnTo>
                      <a:pt x="1169" y="1365"/>
                    </a:lnTo>
                    <a:lnTo>
                      <a:pt x="1424" y="1080"/>
                    </a:lnTo>
                    <a:lnTo>
                      <a:pt x="1709" y="795"/>
                    </a:lnTo>
                    <a:lnTo>
                      <a:pt x="2055" y="526"/>
                    </a:lnTo>
                    <a:lnTo>
                      <a:pt x="2445" y="330"/>
                    </a:lnTo>
                    <a:lnTo>
                      <a:pt x="2850" y="194"/>
                    </a:lnTo>
                    <a:lnTo>
                      <a:pt x="3255" y="91"/>
                    </a:lnTo>
                    <a:lnTo>
                      <a:pt x="3630" y="30"/>
                    </a:lnTo>
                    <a:lnTo>
                      <a:pt x="4335" y="0"/>
                    </a:lnTo>
                    <a:lnTo>
                      <a:pt x="4650" y="14"/>
                    </a:lnTo>
                    <a:lnTo>
                      <a:pt x="4950" y="60"/>
                    </a:lnTo>
                    <a:lnTo>
                      <a:pt x="5205" y="91"/>
                    </a:lnTo>
                    <a:lnTo>
                      <a:pt x="5445" y="166"/>
                    </a:lnTo>
                    <a:lnTo>
                      <a:pt x="5670" y="225"/>
                    </a:lnTo>
                    <a:lnTo>
                      <a:pt x="5866" y="285"/>
                    </a:lnTo>
                    <a:lnTo>
                      <a:pt x="6151" y="405"/>
                    </a:lnTo>
                    <a:lnTo>
                      <a:pt x="6645" y="690"/>
                    </a:lnTo>
                    <a:lnTo>
                      <a:pt x="6930" y="930"/>
                    </a:lnTo>
                    <a:lnTo>
                      <a:pt x="7185" y="1185"/>
                    </a:lnTo>
                    <a:lnTo>
                      <a:pt x="7411" y="1470"/>
                    </a:lnTo>
                    <a:lnTo>
                      <a:pt x="7530" y="1650"/>
                    </a:lnTo>
                    <a:lnTo>
                      <a:pt x="7680" y="1891"/>
                    </a:lnTo>
                    <a:lnTo>
                      <a:pt x="7890" y="2354"/>
                    </a:lnTo>
                    <a:lnTo>
                      <a:pt x="7981" y="2640"/>
                    </a:lnTo>
                    <a:lnTo>
                      <a:pt x="8040" y="2894"/>
                    </a:lnTo>
                    <a:lnTo>
                      <a:pt x="8085" y="3135"/>
                    </a:lnTo>
                    <a:lnTo>
                      <a:pt x="8101" y="3360"/>
                    </a:lnTo>
                    <a:lnTo>
                      <a:pt x="8131" y="3586"/>
                    </a:lnTo>
                    <a:lnTo>
                      <a:pt x="8145" y="3841"/>
                    </a:lnTo>
                    <a:lnTo>
                      <a:pt x="8190" y="4110"/>
                    </a:lnTo>
                    <a:lnTo>
                      <a:pt x="8220" y="4185"/>
                    </a:lnTo>
                    <a:lnTo>
                      <a:pt x="8265" y="4260"/>
                    </a:lnTo>
                    <a:lnTo>
                      <a:pt x="8341" y="4365"/>
                    </a:lnTo>
                    <a:lnTo>
                      <a:pt x="8505" y="4514"/>
                    </a:lnTo>
                    <a:lnTo>
                      <a:pt x="8685" y="4650"/>
                    </a:lnTo>
                    <a:lnTo>
                      <a:pt x="8926" y="4800"/>
                    </a:lnTo>
                    <a:lnTo>
                      <a:pt x="8970" y="4846"/>
                    </a:lnTo>
                    <a:lnTo>
                      <a:pt x="9001" y="4905"/>
                    </a:lnTo>
                    <a:lnTo>
                      <a:pt x="9015" y="4965"/>
                    </a:lnTo>
                    <a:lnTo>
                      <a:pt x="9001" y="5010"/>
                    </a:lnTo>
                    <a:lnTo>
                      <a:pt x="8970" y="5040"/>
                    </a:lnTo>
                    <a:lnTo>
                      <a:pt x="8730" y="4995"/>
                    </a:lnTo>
                    <a:lnTo>
                      <a:pt x="8535" y="4995"/>
                    </a:lnTo>
                    <a:lnTo>
                      <a:pt x="8341" y="5040"/>
                    </a:lnTo>
                    <a:lnTo>
                      <a:pt x="8131" y="5115"/>
                    </a:lnTo>
                    <a:lnTo>
                      <a:pt x="7921" y="5206"/>
                    </a:lnTo>
                    <a:lnTo>
                      <a:pt x="7710" y="5325"/>
                    </a:lnTo>
                    <a:lnTo>
                      <a:pt x="7500" y="5461"/>
                    </a:lnTo>
                    <a:lnTo>
                      <a:pt x="7290" y="5580"/>
                    </a:lnTo>
                    <a:lnTo>
                      <a:pt x="7065" y="5715"/>
                    </a:lnTo>
                    <a:lnTo>
                      <a:pt x="6871" y="5835"/>
                    </a:lnTo>
                    <a:lnTo>
                      <a:pt x="6660" y="5940"/>
                    </a:lnTo>
                    <a:lnTo>
                      <a:pt x="6480" y="6001"/>
                    </a:lnTo>
                    <a:lnTo>
                      <a:pt x="6345" y="6001"/>
                    </a:lnTo>
                    <a:lnTo>
                      <a:pt x="6240" y="6015"/>
                    </a:lnTo>
                    <a:lnTo>
                      <a:pt x="6135" y="5985"/>
                    </a:lnTo>
                    <a:lnTo>
                      <a:pt x="5971" y="5940"/>
                    </a:lnTo>
                    <a:lnTo>
                      <a:pt x="5775" y="5865"/>
                    </a:lnTo>
                  </a:path>
                </a:pathLst>
              </a:custGeom>
              <a:noFill/>
              <a:ln w="0">
                <a:solidFill>
                  <a:srgbClr val="000000"/>
                </a:solidFill>
                <a:round/>
                <a:headEnd/>
                <a:tailEnd/>
              </a:ln>
            </p:spPr>
            <p:txBody>
              <a:bodyPr/>
              <a:lstStyle/>
              <a:p>
                <a:endParaRPr lang="en-US">
                  <a:solidFill>
                    <a:srgbClr val="000000"/>
                  </a:solidFill>
                </a:endParaRPr>
              </a:p>
            </p:txBody>
          </p:sp>
          <p:sp>
            <p:nvSpPr>
              <p:cNvPr id="49209" name="Line 109"/>
              <p:cNvSpPr>
                <a:spLocks noChangeShapeType="1"/>
              </p:cNvSpPr>
              <p:nvPr/>
            </p:nvSpPr>
            <p:spPr bwMode="auto">
              <a:xfrm flipH="1">
                <a:off x="7336" y="4571"/>
                <a:ext cx="555" cy="16"/>
              </a:xfrm>
              <a:prstGeom prst="line">
                <a:avLst/>
              </a:prstGeom>
              <a:noFill/>
              <a:ln w="0">
                <a:solidFill>
                  <a:srgbClr val="000000"/>
                </a:solidFill>
                <a:round/>
                <a:headEnd/>
                <a:tailEnd/>
              </a:ln>
            </p:spPr>
            <p:txBody>
              <a:bodyPr/>
              <a:lstStyle/>
              <a:p>
                <a:endParaRPr lang="en-US">
                  <a:solidFill>
                    <a:srgbClr val="000000"/>
                  </a:solidFill>
                </a:endParaRPr>
              </a:p>
            </p:txBody>
          </p:sp>
          <p:sp>
            <p:nvSpPr>
              <p:cNvPr id="49210" name="Freeform 110"/>
              <p:cNvSpPr>
                <a:spLocks/>
              </p:cNvSpPr>
              <p:nvPr/>
            </p:nvSpPr>
            <p:spPr bwMode="auto">
              <a:xfrm>
                <a:off x="2491" y="7091"/>
                <a:ext cx="421" cy="540"/>
              </a:xfrm>
              <a:custGeom>
                <a:avLst/>
                <a:gdLst>
                  <a:gd name="T0" fmla="*/ 210 w 421"/>
                  <a:gd name="T1" fmla="*/ 0 h 540"/>
                  <a:gd name="T2" fmla="*/ 315 w 421"/>
                  <a:gd name="T3" fmla="*/ 30 h 540"/>
                  <a:gd name="T4" fmla="*/ 405 w 421"/>
                  <a:gd name="T5" fmla="*/ 165 h 540"/>
                  <a:gd name="T6" fmla="*/ 421 w 421"/>
                  <a:gd name="T7" fmla="*/ 271 h 540"/>
                  <a:gd name="T8" fmla="*/ 405 w 421"/>
                  <a:gd name="T9" fmla="*/ 376 h 540"/>
                  <a:gd name="T10" fmla="*/ 315 w 421"/>
                  <a:gd name="T11" fmla="*/ 495 h 540"/>
                  <a:gd name="T12" fmla="*/ 210 w 421"/>
                  <a:gd name="T13" fmla="*/ 540 h 540"/>
                  <a:gd name="T14" fmla="*/ 89 w 421"/>
                  <a:gd name="T15" fmla="*/ 495 h 540"/>
                  <a:gd name="T16" fmla="*/ 14 w 421"/>
                  <a:gd name="T17" fmla="*/ 376 h 540"/>
                  <a:gd name="T18" fmla="*/ 0 w 421"/>
                  <a:gd name="T19" fmla="*/ 271 h 540"/>
                  <a:gd name="T20" fmla="*/ 14 w 421"/>
                  <a:gd name="T21" fmla="*/ 165 h 540"/>
                  <a:gd name="T22" fmla="*/ 89 w 421"/>
                  <a:gd name="T23" fmla="*/ 30 h 540"/>
                  <a:gd name="T24" fmla="*/ 210 w 421"/>
                  <a:gd name="T25" fmla="*/ 0 h 5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1"/>
                  <a:gd name="T40" fmla="*/ 0 h 540"/>
                  <a:gd name="T41" fmla="*/ 421 w 421"/>
                  <a:gd name="T42" fmla="*/ 540 h 5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1" h="540">
                    <a:moveTo>
                      <a:pt x="210" y="0"/>
                    </a:moveTo>
                    <a:lnTo>
                      <a:pt x="315" y="30"/>
                    </a:lnTo>
                    <a:lnTo>
                      <a:pt x="405" y="165"/>
                    </a:lnTo>
                    <a:lnTo>
                      <a:pt x="421" y="271"/>
                    </a:lnTo>
                    <a:lnTo>
                      <a:pt x="405" y="376"/>
                    </a:lnTo>
                    <a:lnTo>
                      <a:pt x="315" y="495"/>
                    </a:lnTo>
                    <a:lnTo>
                      <a:pt x="210" y="540"/>
                    </a:lnTo>
                    <a:lnTo>
                      <a:pt x="89" y="495"/>
                    </a:lnTo>
                    <a:lnTo>
                      <a:pt x="14" y="376"/>
                    </a:lnTo>
                    <a:lnTo>
                      <a:pt x="0" y="271"/>
                    </a:lnTo>
                    <a:lnTo>
                      <a:pt x="14" y="165"/>
                    </a:lnTo>
                    <a:lnTo>
                      <a:pt x="89" y="30"/>
                    </a:lnTo>
                    <a:lnTo>
                      <a:pt x="210" y="0"/>
                    </a:lnTo>
                    <a:close/>
                  </a:path>
                </a:pathLst>
              </a:custGeom>
              <a:noFill/>
              <a:ln w="9525">
                <a:noFill/>
                <a:round/>
                <a:headEnd/>
                <a:tailEnd/>
              </a:ln>
            </p:spPr>
            <p:txBody>
              <a:bodyPr/>
              <a:lstStyle/>
              <a:p>
                <a:endParaRPr lang="en-US">
                  <a:solidFill>
                    <a:srgbClr val="000000"/>
                  </a:solidFill>
                </a:endParaRPr>
              </a:p>
            </p:txBody>
          </p:sp>
          <p:sp>
            <p:nvSpPr>
              <p:cNvPr id="49211" name="Freeform 111"/>
              <p:cNvSpPr>
                <a:spLocks/>
              </p:cNvSpPr>
              <p:nvPr/>
            </p:nvSpPr>
            <p:spPr bwMode="auto">
              <a:xfrm>
                <a:off x="2491" y="7091"/>
                <a:ext cx="421" cy="540"/>
              </a:xfrm>
              <a:custGeom>
                <a:avLst/>
                <a:gdLst>
                  <a:gd name="T0" fmla="*/ 210 w 421"/>
                  <a:gd name="T1" fmla="*/ 0 h 540"/>
                  <a:gd name="T2" fmla="*/ 315 w 421"/>
                  <a:gd name="T3" fmla="*/ 30 h 540"/>
                  <a:gd name="T4" fmla="*/ 405 w 421"/>
                  <a:gd name="T5" fmla="*/ 165 h 540"/>
                  <a:gd name="T6" fmla="*/ 421 w 421"/>
                  <a:gd name="T7" fmla="*/ 271 h 540"/>
                  <a:gd name="T8" fmla="*/ 405 w 421"/>
                  <a:gd name="T9" fmla="*/ 376 h 540"/>
                  <a:gd name="T10" fmla="*/ 315 w 421"/>
                  <a:gd name="T11" fmla="*/ 495 h 540"/>
                  <a:gd name="T12" fmla="*/ 210 w 421"/>
                  <a:gd name="T13" fmla="*/ 540 h 540"/>
                  <a:gd name="T14" fmla="*/ 89 w 421"/>
                  <a:gd name="T15" fmla="*/ 495 h 540"/>
                  <a:gd name="T16" fmla="*/ 14 w 421"/>
                  <a:gd name="T17" fmla="*/ 376 h 540"/>
                  <a:gd name="T18" fmla="*/ 0 w 421"/>
                  <a:gd name="T19" fmla="*/ 271 h 540"/>
                  <a:gd name="T20" fmla="*/ 14 w 421"/>
                  <a:gd name="T21" fmla="*/ 165 h 540"/>
                  <a:gd name="T22" fmla="*/ 89 w 421"/>
                  <a:gd name="T23" fmla="*/ 30 h 540"/>
                  <a:gd name="T24" fmla="*/ 210 w 421"/>
                  <a:gd name="T25" fmla="*/ 0 h 5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1"/>
                  <a:gd name="T40" fmla="*/ 0 h 540"/>
                  <a:gd name="T41" fmla="*/ 421 w 421"/>
                  <a:gd name="T42" fmla="*/ 540 h 5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1" h="540">
                    <a:moveTo>
                      <a:pt x="210" y="0"/>
                    </a:moveTo>
                    <a:lnTo>
                      <a:pt x="315" y="30"/>
                    </a:lnTo>
                    <a:lnTo>
                      <a:pt x="405" y="165"/>
                    </a:lnTo>
                    <a:lnTo>
                      <a:pt x="421" y="271"/>
                    </a:lnTo>
                    <a:lnTo>
                      <a:pt x="405" y="376"/>
                    </a:lnTo>
                    <a:lnTo>
                      <a:pt x="315" y="495"/>
                    </a:lnTo>
                    <a:lnTo>
                      <a:pt x="210" y="540"/>
                    </a:lnTo>
                    <a:lnTo>
                      <a:pt x="89" y="495"/>
                    </a:lnTo>
                    <a:lnTo>
                      <a:pt x="14" y="376"/>
                    </a:lnTo>
                    <a:lnTo>
                      <a:pt x="0" y="271"/>
                    </a:lnTo>
                    <a:lnTo>
                      <a:pt x="14" y="165"/>
                    </a:lnTo>
                    <a:lnTo>
                      <a:pt x="89" y="30"/>
                    </a:lnTo>
                    <a:lnTo>
                      <a:pt x="210" y="0"/>
                    </a:lnTo>
                  </a:path>
                </a:pathLst>
              </a:custGeom>
              <a:noFill/>
              <a:ln w="0">
                <a:solidFill>
                  <a:srgbClr val="000000"/>
                </a:solidFill>
                <a:round/>
                <a:headEnd/>
                <a:tailEnd/>
              </a:ln>
            </p:spPr>
            <p:txBody>
              <a:bodyPr/>
              <a:lstStyle/>
              <a:p>
                <a:endParaRPr lang="en-US">
                  <a:solidFill>
                    <a:srgbClr val="000000"/>
                  </a:solidFill>
                </a:endParaRPr>
              </a:p>
            </p:txBody>
          </p:sp>
          <p:sp>
            <p:nvSpPr>
              <p:cNvPr id="49212" name="Freeform 112"/>
              <p:cNvSpPr>
                <a:spLocks/>
              </p:cNvSpPr>
              <p:nvPr/>
            </p:nvSpPr>
            <p:spPr bwMode="auto">
              <a:xfrm>
                <a:off x="5986" y="7601"/>
                <a:ext cx="3631" cy="990"/>
              </a:xfrm>
              <a:custGeom>
                <a:avLst/>
                <a:gdLst>
                  <a:gd name="T0" fmla="*/ 61 w 3631"/>
                  <a:gd name="T1" fmla="*/ 975 h 990"/>
                  <a:gd name="T2" fmla="*/ 180 w 3631"/>
                  <a:gd name="T3" fmla="*/ 946 h 990"/>
                  <a:gd name="T4" fmla="*/ 241 w 3631"/>
                  <a:gd name="T5" fmla="*/ 930 h 990"/>
                  <a:gd name="T6" fmla="*/ 360 w 3631"/>
                  <a:gd name="T7" fmla="*/ 900 h 990"/>
                  <a:gd name="T8" fmla="*/ 435 w 3631"/>
                  <a:gd name="T9" fmla="*/ 885 h 990"/>
                  <a:gd name="T10" fmla="*/ 526 w 3631"/>
                  <a:gd name="T11" fmla="*/ 871 h 990"/>
                  <a:gd name="T12" fmla="*/ 676 w 3631"/>
                  <a:gd name="T13" fmla="*/ 841 h 990"/>
                  <a:gd name="T14" fmla="*/ 765 w 3631"/>
                  <a:gd name="T15" fmla="*/ 825 h 990"/>
                  <a:gd name="T16" fmla="*/ 886 w 3631"/>
                  <a:gd name="T17" fmla="*/ 795 h 990"/>
                  <a:gd name="T18" fmla="*/ 990 w 3631"/>
                  <a:gd name="T19" fmla="*/ 766 h 990"/>
                  <a:gd name="T20" fmla="*/ 1080 w 3631"/>
                  <a:gd name="T21" fmla="*/ 750 h 990"/>
                  <a:gd name="T22" fmla="*/ 1200 w 3631"/>
                  <a:gd name="T23" fmla="*/ 735 h 990"/>
                  <a:gd name="T24" fmla="*/ 1321 w 3631"/>
                  <a:gd name="T25" fmla="*/ 705 h 990"/>
                  <a:gd name="T26" fmla="*/ 1440 w 3631"/>
                  <a:gd name="T27" fmla="*/ 675 h 990"/>
                  <a:gd name="T28" fmla="*/ 1590 w 3631"/>
                  <a:gd name="T29" fmla="*/ 645 h 990"/>
                  <a:gd name="T30" fmla="*/ 1756 w 3631"/>
                  <a:gd name="T31" fmla="*/ 600 h 990"/>
                  <a:gd name="T32" fmla="*/ 1890 w 3631"/>
                  <a:gd name="T33" fmla="*/ 555 h 990"/>
                  <a:gd name="T34" fmla="*/ 1995 w 3631"/>
                  <a:gd name="T35" fmla="*/ 525 h 990"/>
                  <a:gd name="T36" fmla="*/ 2116 w 3631"/>
                  <a:gd name="T37" fmla="*/ 465 h 990"/>
                  <a:gd name="T38" fmla="*/ 2340 w 3631"/>
                  <a:gd name="T39" fmla="*/ 375 h 990"/>
                  <a:gd name="T40" fmla="*/ 2551 w 3631"/>
                  <a:gd name="T41" fmla="*/ 285 h 990"/>
                  <a:gd name="T42" fmla="*/ 2686 w 3631"/>
                  <a:gd name="T43" fmla="*/ 226 h 990"/>
                  <a:gd name="T44" fmla="*/ 2745 w 3631"/>
                  <a:gd name="T45" fmla="*/ 195 h 990"/>
                  <a:gd name="T46" fmla="*/ 2880 w 3631"/>
                  <a:gd name="T47" fmla="*/ 151 h 990"/>
                  <a:gd name="T48" fmla="*/ 2955 w 3631"/>
                  <a:gd name="T49" fmla="*/ 121 h 990"/>
                  <a:gd name="T50" fmla="*/ 3016 w 3631"/>
                  <a:gd name="T51" fmla="*/ 105 h 990"/>
                  <a:gd name="T52" fmla="*/ 3091 w 3631"/>
                  <a:gd name="T53" fmla="*/ 74 h 990"/>
                  <a:gd name="T54" fmla="*/ 3150 w 3631"/>
                  <a:gd name="T55" fmla="*/ 60 h 990"/>
                  <a:gd name="T56" fmla="*/ 3226 w 3631"/>
                  <a:gd name="T57" fmla="*/ 46 h 990"/>
                  <a:gd name="T58" fmla="*/ 3315 w 3631"/>
                  <a:gd name="T59" fmla="*/ 30 h 990"/>
                  <a:gd name="T60" fmla="*/ 3406 w 3631"/>
                  <a:gd name="T61" fmla="*/ 30 h 990"/>
                  <a:gd name="T62" fmla="*/ 3481 w 3631"/>
                  <a:gd name="T63" fmla="*/ 15 h 990"/>
                  <a:gd name="T64" fmla="*/ 3631 w 3631"/>
                  <a:gd name="T65" fmla="*/ 0 h 9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31"/>
                  <a:gd name="T100" fmla="*/ 0 h 990"/>
                  <a:gd name="T101" fmla="*/ 3631 w 3631"/>
                  <a:gd name="T102" fmla="*/ 990 h 99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31" h="990">
                    <a:moveTo>
                      <a:pt x="0" y="990"/>
                    </a:moveTo>
                    <a:lnTo>
                      <a:pt x="61" y="975"/>
                    </a:lnTo>
                    <a:lnTo>
                      <a:pt x="105" y="960"/>
                    </a:lnTo>
                    <a:lnTo>
                      <a:pt x="180" y="946"/>
                    </a:lnTo>
                    <a:lnTo>
                      <a:pt x="210" y="930"/>
                    </a:lnTo>
                    <a:lnTo>
                      <a:pt x="241" y="930"/>
                    </a:lnTo>
                    <a:lnTo>
                      <a:pt x="300" y="915"/>
                    </a:lnTo>
                    <a:lnTo>
                      <a:pt x="360" y="900"/>
                    </a:lnTo>
                    <a:lnTo>
                      <a:pt x="405" y="885"/>
                    </a:lnTo>
                    <a:lnTo>
                      <a:pt x="435" y="885"/>
                    </a:lnTo>
                    <a:lnTo>
                      <a:pt x="465" y="871"/>
                    </a:lnTo>
                    <a:lnTo>
                      <a:pt x="526" y="871"/>
                    </a:lnTo>
                    <a:lnTo>
                      <a:pt x="645" y="841"/>
                    </a:lnTo>
                    <a:lnTo>
                      <a:pt x="676" y="841"/>
                    </a:lnTo>
                    <a:lnTo>
                      <a:pt x="706" y="841"/>
                    </a:lnTo>
                    <a:lnTo>
                      <a:pt x="765" y="825"/>
                    </a:lnTo>
                    <a:lnTo>
                      <a:pt x="825" y="810"/>
                    </a:lnTo>
                    <a:lnTo>
                      <a:pt x="886" y="795"/>
                    </a:lnTo>
                    <a:lnTo>
                      <a:pt x="961" y="780"/>
                    </a:lnTo>
                    <a:lnTo>
                      <a:pt x="990" y="766"/>
                    </a:lnTo>
                    <a:lnTo>
                      <a:pt x="1036" y="766"/>
                    </a:lnTo>
                    <a:lnTo>
                      <a:pt x="1080" y="750"/>
                    </a:lnTo>
                    <a:lnTo>
                      <a:pt x="1141" y="735"/>
                    </a:lnTo>
                    <a:lnTo>
                      <a:pt x="1200" y="735"/>
                    </a:lnTo>
                    <a:lnTo>
                      <a:pt x="1260" y="720"/>
                    </a:lnTo>
                    <a:lnTo>
                      <a:pt x="1321" y="705"/>
                    </a:lnTo>
                    <a:lnTo>
                      <a:pt x="1380" y="691"/>
                    </a:lnTo>
                    <a:lnTo>
                      <a:pt x="1440" y="675"/>
                    </a:lnTo>
                    <a:lnTo>
                      <a:pt x="1515" y="661"/>
                    </a:lnTo>
                    <a:lnTo>
                      <a:pt x="1590" y="645"/>
                    </a:lnTo>
                    <a:lnTo>
                      <a:pt x="1681" y="614"/>
                    </a:lnTo>
                    <a:lnTo>
                      <a:pt x="1756" y="600"/>
                    </a:lnTo>
                    <a:lnTo>
                      <a:pt x="1831" y="570"/>
                    </a:lnTo>
                    <a:lnTo>
                      <a:pt x="1890" y="555"/>
                    </a:lnTo>
                    <a:lnTo>
                      <a:pt x="1950" y="540"/>
                    </a:lnTo>
                    <a:lnTo>
                      <a:pt x="1995" y="525"/>
                    </a:lnTo>
                    <a:lnTo>
                      <a:pt x="2025" y="511"/>
                    </a:lnTo>
                    <a:lnTo>
                      <a:pt x="2116" y="465"/>
                    </a:lnTo>
                    <a:lnTo>
                      <a:pt x="2191" y="434"/>
                    </a:lnTo>
                    <a:lnTo>
                      <a:pt x="2340" y="375"/>
                    </a:lnTo>
                    <a:lnTo>
                      <a:pt x="2490" y="315"/>
                    </a:lnTo>
                    <a:lnTo>
                      <a:pt x="2551" y="285"/>
                    </a:lnTo>
                    <a:lnTo>
                      <a:pt x="2625" y="254"/>
                    </a:lnTo>
                    <a:lnTo>
                      <a:pt x="2686" y="226"/>
                    </a:lnTo>
                    <a:lnTo>
                      <a:pt x="2715" y="210"/>
                    </a:lnTo>
                    <a:lnTo>
                      <a:pt x="2745" y="195"/>
                    </a:lnTo>
                    <a:lnTo>
                      <a:pt x="2820" y="165"/>
                    </a:lnTo>
                    <a:lnTo>
                      <a:pt x="2880" y="151"/>
                    </a:lnTo>
                    <a:lnTo>
                      <a:pt x="2911" y="135"/>
                    </a:lnTo>
                    <a:lnTo>
                      <a:pt x="2955" y="121"/>
                    </a:lnTo>
                    <a:lnTo>
                      <a:pt x="2986" y="105"/>
                    </a:lnTo>
                    <a:lnTo>
                      <a:pt x="3016" y="105"/>
                    </a:lnTo>
                    <a:lnTo>
                      <a:pt x="3046" y="90"/>
                    </a:lnTo>
                    <a:lnTo>
                      <a:pt x="3091" y="74"/>
                    </a:lnTo>
                    <a:lnTo>
                      <a:pt x="3121" y="74"/>
                    </a:lnTo>
                    <a:lnTo>
                      <a:pt x="3150" y="60"/>
                    </a:lnTo>
                    <a:lnTo>
                      <a:pt x="3196" y="46"/>
                    </a:lnTo>
                    <a:lnTo>
                      <a:pt x="3226" y="46"/>
                    </a:lnTo>
                    <a:lnTo>
                      <a:pt x="3271" y="46"/>
                    </a:lnTo>
                    <a:lnTo>
                      <a:pt x="3315" y="30"/>
                    </a:lnTo>
                    <a:lnTo>
                      <a:pt x="3376" y="30"/>
                    </a:lnTo>
                    <a:lnTo>
                      <a:pt x="3406" y="30"/>
                    </a:lnTo>
                    <a:lnTo>
                      <a:pt x="3435" y="15"/>
                    </a:lnTo>
                    <a:lnTo>
                      <a:pt x="3481" y="15"/>
                    </a:lnTo>
                    <a:lnTo>
                      <a:pt x="3526" y="15"/>
                    </a:lnTo>
                    <a:lnTo>
                      <a:pt x="3631" y="0"/>
                    </a:lnTo>
                  </a:path>
                </a:pathLst>
              </a:custGeom>
              <a:noFill/>
              <a:ln w="0">
                <a:solidFill>
                  <a:srgbClr val="FF8500"/>
                </a:solidFill>
                <a:round/>
                <a:headEnd/>
                <a:tailEnd/>
              </a:ln>
            </p:spPr>
            <p:txBody>
              <a:bodyPr/>
              <a:lstStyle/>
              <a:p>
                <a:endParaRPr lang="en-US">
                  <a:solidFill>
                    <a:srgbClr val="000000"/>
                  </a:solidFill>
                </a:endParaRPr>
              </a:p>
            </p:txBody>
          </p:sp>
          <p:sp>
            <p:nvSpPr>
              <p:cNvPr id="49213" name="Freeform 113"/>
              <p:cNvSpPr>
                <a:spLocks/>
              </p:cNvSpPr>
              <p:nvPr/>
            </p:nvSpPr>
            <p:spPr bwMode="auto">
              <a:xfrm>
                <a:off x="3915" y="3432"/>
                <a:ext cx="2701" cy="643"/>
              </a:xfrm>
              <a:custGeom>
                <a:avLst/>
                <a:gdLst>
                  <a:gd name="T0" fmla="*/ 1186 w 2701"/>
                  <a:gd name="T1" fmla="*/ 0 h 643"/>
                  <a:gd name="T2" fmla="*/ 1291 w 2701"/>
                  <a:gd name="T3" fmla="*/ 29 h 643"/>
                  <a:gd name="T4" fmla="*/ 1396 w 2701"/>
                  <a:gd name="T5" fmla="*/ 44 h 643"/>
                  <a:gd name="T6" fmla="*/ 1592 w 2701"/>
                  <a:gd name="T7" fmla="*/ 75 h 643"/>
                  <a:gd name="T8" fmla="*/ 1756 w 2701"/>
                  <a:gd name="T9" fmla="*/ 134 h 643"/>
                  <a:gd name="T10" fmla="*/ 1891 w 2701"/>
                  <a:gd name="T11" fmla="*/ 164 h 643"/>
                  <a:gd name="T12" fmla="*/ 2027 w 2701"/>
                  <a:gd name="T13" fmla="*/ 224 h 643"/>
                  <a:gd name="T14" fmla="*/ 2160 w 2701"/>
                  <a:gd name="T15" fmla="*/ 283 h 643"/>
                  <a:gd name="T16" fmla="*/ 2326 w 2701"/>
                  <a:gd name="T17" fmla="*/ 360 h 643"/>
                  <a:gd name="T18" fmla="*/ 2461 w 2701"/>
                  <a:gd name="T19" fmla="*/ 463 h 643"/>
                  <a:gd name="T20" fmla="*/ 2581 w 2701"/>
                  <a:gd name="T21" fmla="*/ 554 h 643"/>
                  <a:gd name="T22" fmla="*/ 2701 w 2701"/>
                  <a:gd name="T23" fmla="*/ 643 h 643"/>
                  <a:gd name="T24" fmla="*/ 2551 w 2701"/>
                  <a:gd name="T25" fmla="*/ 599 h 643"/>
                  <a:gd name="T26" fmla="*/ 2417 w 2701"/>
                  <a:gd name="T27" fmla="*/ 540 h 643"/>
                  <a:gd name="T28" fmla="*/ 2251 w 2701"/>
                  <a:gd name="T29" fmla="*/ 494 h 643"/>
                  <a:gd name="T30" fmla="*/ 2101 w 2701"/>
                  <a:gd name="T31" fmla="*/ 419 h 643"/>
                  <a:gd name="T32" fmla="*/ 1936 w 2701"/>
                  <a:gd name="T33" fmla="*/ 374 h 643"/>
                  <a:gd name="T34" fmla="*/ 1786 w 2701"/>
                  <a:gd name="T35" fmla="*/ 329 h 643"/>
                  <a:gd name="T36" fmla="*/ 1606 w 2701"/>
                  <a:gd name="T37" fmla="*/ 299 h 643"/>
                  <a:gd name="T38" fmla="*/ 1426 w 2701"/>
                  <a:gd name="T39" fmla="*/ 269 h 643"/>
                  <a:gd name="T40" fmla="*/ 1246 w 2701"/>
                  <a:gd name="T41" fmla="*/ 239 h 643"/>
                  <a:gd name="T42" fmla="*/ 1066 w 2701"/>
                  <a:gd name="T43" fmla="*/ 224 h 643"/>
                  <a:gd name="T44" fmla="*/ 977 w 2701"/>
                  <a:gd name="T45" fmla="*/ 224 h 643"/>
                  <a:gd name="T46" fmla="*/ 797 w 2701"/>
                  <a:gd name="T47" fmla="*/ 224 h 643"/>
                  <a:gd name="T48" fmla="*/ 706 w 2701"/>
                  <a:gd name="T49" fmla="*/ 224 h 643"/>
                  <a:gd name="T50" fmla="*/ 601 w 2701"/>
                  <a:gd name="T51" fmla="*/ 224 h 643"/>
                  <a:gd name="T52" fmla="*/ 512 w 2701"/>
                  <a:gd name="T53" fmla="*/ 224 h 643"/>
                  <a:gd name="T54" fmla="*/ 406 w 2701"/>
                  <a:gd name="T55" fmla="*/ 239 h 643"/>
                  <a:gd name="T56" fmla="*/ 301 w 2701"/>
                  <a:gd name="T57" fmla="*/ 255 h 643"/>
                  <a:gd name="T58" fmla="*/ 196 w 2701"/>
                  <a:gd name="T59" fmla="*/ 255 h 643"/>
                  <a:gd name="T60" fmla="*/ 91 w 2701"/>
                  <a:gd name="T61" fmla="*/ 269 h 643"/>
                  <a:gd name="T62" fmla="*/ 0 w 2701"/>
                  <a:gd name="T63" fmla="*/ 299 h 643"/>
                  <a:gd name="T64" fmla="*/ 257 w 2701"/>
                  <a:gd name="T65" fmla="*/ 194 h 643"/>
                  <a:gd name="T66" fmla="*/ 856 w 2701"/>
                  <a:gd name="T67" fmla="*/ 0 h 643"/>
                  <a:gd name="T68" fmla="*/ 1186 w 2701"/>
                  <a:gd name="T69" fmla="*/ 0 h 6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01"/>
                  <a:gd name="T106" fmla="*/ 0 h 643"/>
                  <a:gd name="T107" fmla="*/ 2701 w 2701"/>
                  <a:gd name="T108" fmla="*/ 643 h 6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01" h="643">
                    <a:moveTo>
                      <a:pt x="1186" y="0"/>
                    </a:moveTo>
                    <a:lnTo>
                      <a:pt x="1291" y="29"/>
                    </a:lnTo>
                    <a:lnTo>
                      <a:pt x="1396" y="44"/>
                    </a:lnTo>
                    <a:lnTo>
                      <a:pt x="1592" y="75"/>
                    </a:lnTo>
                    <a:lnTo>
                      <a:pt x="1756" y="134"/>
                    </a:lnTo>
                    <a:lnTo>
                      <a:pt x="1891" y="164"/>
                    </a:lnTo>
                    <a:lnTo>
                      <a:pt x="2027" y="224"/>
                    </a:lnTo>
                    <a:lnTo>
                      <a:pt x="2160" y="283"/>
                    </a:lnTo>
                    <a:lnTo>
                      <a:pt x="2326" y="360"/>
                    </a:lnTo>
                    <a:lnTo>
                      <a:pt x="2461" y="463"/>
                    </a:lnTo>
                    <a:lnTo>
                      <a:pt x="2581" y="554"/>
                    </a:lnTo>
                    <a:lnTo>
                      <a:pt x="2701" y="643"/>
                    </a:lnTo>
                    <a:lnTo>
                      <a:pt x="2551" y="599"/>
                    </a:lnTo>
                    <a:lnTo>
                      <a:pt x="2417" y="540"/>
                    </a:lnTo>
                    <a:lnTo>
                      <a:pt x="2251" y="494"/>
                    </a:lnTo>
                    <a:lnTo>
                      <a:pt x="2101" y="419"/>
                    </a:lnTo>
                    <a:lnTo>
                      <a:pt x="1936" y="374"/>
                    </a:lnTo>
                    <a:lnTo>
                      <a:pt x="1786" y="329"/>
                    </a:lnTo>
                    <a:lnTo>
                      <a:pt x="1606" y="299"/>
                    </a:lnTo>
                    <a:lnTo>
                      <a:pt x="1426" y="269"/>
                    </a:lnTo>
                    <a:lnTo>
                      <a:pt x="1246" y="239"/>
                    </a:lnTo>
                    <a:lnTo>
                      <a:pt x="1066" y="224"/>
                    </a:lnTo>
                    <a:lnTo>
                      <a:pt x="977" y="224"/>
                    </a:lnTo>
                    <a:lnTo>
                      <a:pt x="797" y="224"/>
                    </a:lnTo>
                    <a:lnTo>
                      <a:pt x="706" y="224"/>
                    </a:lnTo>
                    <a:lnTo>
                      <a:pt x="601" y="224"/>
                    </a:lnTo>
                    <a:lnTo>
                      <a:pt x="512" y="224"/>
                    </a:lnTo>
                    <a:lnTo>
                      <a:pt x="406" y="239"/>
                    </a:lnTo>
                    <a:lnTo>
                      <a:pt x="301" y="255"/>
                    </a:lnTo>
                    <a:lnTo>
                      <a:pt x="196" y="255"/>
                    </a:lnTo>
                    <a:lnTo>
                      <a:pt x="91" y="269"/>
                    </a:lnTo>
                    <a:lnTo>
                      <a:pt x="0" y="299"/>
                    </a:lnTo>
                    <a:lnTo>
                      <a:pt x="257" y="194"/>
                    </a:lnTo>
                    <a:lnTo>
                      <a:pt x="856" y="0"/>
                    </a:lnTo>
                    <a:lnTo>
                      <a:pt x="1186" y="0"/>
                    </a:lnTo>
                    <a:close/>
                  </a:path>
                </a:pathLst>
              </a:custGeom>
              <a:noFill/>
              <a:ln w="9525">
                <a:noFill/>
                <a:round/>
                <a:headEnd/>
                <a:tailEnd/>
              </a:ln>
            </p:spPr>
            <p:txBody>
              <a:bodyPr/>
              <a:lstStyle/>
              <a:p>
                <a:endParaRPr lang="en-US">
                  <a:solidFill>
                    <a:srgbClr val="000000"/>
                  </a:solidFill>
                </a:endParaRPr>
              </a:p>
            </p:txBody>
          </p:sp>
          <p:sp>
            <p:nvSpPr>
              <p:cNvPr id="49214" name="Freeform 114"/>
              <p:cNvSpPr>
                <a:spLocks/>
              </p:cNvSpPr>
              <p:nvPr/>
            </p:nvSpPr>
            <p:spPr bwMode="auto">
              <a:xfrm>
                <a:off x="3915" y="3432"/>
                <a:ext cx="2701" cy="643"/>
              </a:xfrm>
              <a:custGeom>
                <a:avLst/>
                <a:gdLst>
                  <a:gd name="T0" fmla="*/ 1186 w 2701"/>
                  <a:gd name="T1" fmla="*/ 0 h 643"/>
                  <a:gd name="T2" fmla="*/ 1291 w 2701"/>
                  <a:gd name="T3" fmla="*/ 29 h 643"/>
                  <a:gd name="T4" fmla="*/ 1396 w 2701"/>
                  <a:gd name="T5" fmla="*/ 44 h 643"/>
                  <a:gd name="T6" fmla="*/ 1592 w 2701"/>
                  <a:gd name="T7" fmla="*/ 75 h 643"/>
                  <a:gd name="T8" fmla="*/ 1756 w 2701"/>
                  <a:gd name="T9" fmla="*/ 134 h 643"/>
                  <a:gd name="T10" fmla="*/ 1891 w 2701"/>
                  <a:gd name="T11" fmla="*/ 164 h 643"/>
                  <a:gd name="T12" fmla="*/ 2027 w 2701"/>
                  <a:gd name="T13" fmla="*/ 224 h 643"/>
                  <a:gd name="T14" fmla="*/ 2160 w 2701"/>
                  <a:gd name="T15" fmla="*/ 283 h 643"/>
                  <a:gd name="T16" fmla="*/ 2326 w 2701"/>
                  <a:gd name="T17" fmla="*/ 360 h 643"/>
                  <a:gd name="T18" fmla="*/ 2461 w 2701"/>
                  <a:gd name="T19" fmla="*/ 463 h 643"/>
                  <a:gd name="T20" fmla="*/ 2581 w 2701"/>
                  <a:gd name="T21" fmla="*/ 554 h 643"/>
                  <a:gd name="T22" fmla="*/ 2701 w 2701"/>
                  <a:gd name="T23" fmla="*/ 643 h 643"/>
                  <a:gd name="T24" fmla="*/ 2551 w 2701"/>
                  <a:gd name="T25" fmla="*/ 599 h 643"/>
                  <a:gd name="T26" fmla="*/ 2417 w 2701"/>
                  <a:gd name="T27" fmla="*/ 540 h 643"/>
                  <a:gd name="T28" fmla="*/ 2251 w 2701"/>
                  <a:gd name="T29" fmla="*/ 494 h 643"/>
                  <a:gd name="T30" fmla="*/ 2101 w 2701"/>
                  <a:gd name="T31" fmla="*/ 419 h 643"/>
                  <a:gd name="T32" fmla="*/ 1936 w 2701"/>
                  <a:gd name="T33" fmla="*/ 374 h 643"/>
                  <a:gd name="T34" fmla="*/ 1786 w 2701"/>
                  <a:gd name="T35" fmla="*/ 329 h 643"/>
                  <a:gd name="T36" fmla="*/ 1606 w 2701"/>
                  <a:gd name="T37" fmla="*/ 299 h 643"/>
                  <a:gd name="T38" fmla="*/ 1426 w 2701"/>
                  <a:gd name="T39" fmla="*/ 269 h 643"/>
                  <a:gd name="T40" fmla="*/ 1246 w 2701"/>
                  <a:gd name="T41" fmla="*/ 239 h 643"/>
                  <a:gd name="T42" fmla="*/ 1066 w 2701"/>
                  <a:gd name="T43" fmla="*/ 224 h 643"/>
                  <a:gd name="T44" fmla="*/ 977 w 2701"/>
                  <a:gd name="T45" fmla="*/ 224 h 643"/>
                  <a:gd name="T46" fmla="*/ 797 w 2701"/>
                  <a:gd name="T47" fmla="*/ 224 h 643"/>
                  <a:gd name="T48" fmla="*/ 706 w 2701"/>
                  <a:gd name="T49" fmla="*/ 224 h 643"/>
                  <a:gd name="T50" fmla="*/ 601 w 2701"/>
                  <a:gd name="T51" fmla="*/ 224 h 643"/>
                  <a:gd name="T52" fmla="*/ 512 w 2701"/>
                  <a:gd name="T53" fmla="*/ 224 h 643"/>
                  <a:gd name="T54" fmla="*/ 406 w 2701"/>
                  <a:gd name="T55" fmla="*/ 239 h 643"/>
                  <a:gd name="T56" fmla="*/ 301 w 2701"/>
                  <a:gd name="T57" fmla="*/ 255 h 643"/>
                  <a:gd name="T58" fmla="*/ 196 w 2701"/>
                  <a:gd name="T59" fmla="*/ 255 h 643"/>
                  <a:gd name="T60" fmla="*/ 91 w 2701"/>
                  <a:gd name="T61" fmla="*/ 269 h 643"/>
                  <a:gd name="T62" fmla="*/ 0 w 2701"/>
                  <a:gd name="T63" fmla="*/ 299 h 643"/>
                  <a:gd name="T64" fmla="*/ 257 w 2701"/>
                  <a:gd name="T65" fmla="*/ 194 h 643"/>
                  <a:gd name="T66" fmla="*/ 856 w 2701"/>
                  <a:gd name="T67" fmla="*/ 0 h 643"/>
                  <a:gd name="T68" fmla="*/ 1186 w 2701"/>
                  <a:gd name="T69" fmla="*/ 0 h 6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01"/>
                  <a:gd name="T106" fmla="*/ 0 h 643"/>
                  <a:gd name="T107" fmla="*/ 2701 w 2701"/>
                  <a:gd name="T108" fmla="*/ 643 h 6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01" h="643">
                    <a:moveTo>
                      <a:pt x="1186" y="0"/>
                    </a:moveTo>
                    <a:lnTo>
                      <a:pt x="1291" y="29"/>
                    </a:lnTo>
                    <a:lnTo>
                      <a:pt x="1396" y="44"/>
                    </a:lnTo>
                    <a:lnTo>
                      <a:pt x="1592" y="75"/>
                    </a:lnTo>
                    <a:lnTo>
                      <a:pt x="1756" y="134"/>
                    </a:lnTo>
                    <a:lnTo>
                      <a:pt x="1891" y="164"/>
                    </a:lnTo>
                    <a:lnTo>
                      <a:pt x="2027" y="224"/>
                    </a:lnTo>
                    <a:lnTo>
                      <a:pt x="2160" y="283"/>
                    </a:lnTo>
                    <a:lnTo>
                      <a:pt x="2326" y="360"/>
                    </a:lnTo>
                    <a:lnTo>
                      <a:pt x="2461" y="463"/>
                    </a:lnTo>
                    <a:lnTo>
                      <a:pt x="2581" y="554"/>
                    </a:lnTo>
                    <a:lnTo>
                      <a:pt x="2701" y="643"/>
                    </a:lnTo>
                    <a:lnTo>
                      <a:pt x="2551" y="599"/>
                    </a:lnTo>
                    <a:lnTo>
                      <a:pt x="2417" y="540"/>
                    </a:lnTo>
                    <a:lnTo>
                      <a:pt x="2251" y="494"/>
                    </a:lnTo>
                    <a:lnTo>
                      <a:pt x="2101" y="419"/>
                    </a:lnTo>
                    <a:lnTo>
                      <a:pt x="1936" y="374"/>
                    </a:lnTo>
                    <a:lnTo>
                      <a:pt x="1786" y="329"/>
                    </a:lnTo>
                    <a:lnTo>
                      <a:pt x="1606" y="299"/>
                    </a:lnTo>
                    <a:lnTo>
                      <a:pt x="1426" y="269"/>
                    </a:lnTo>
                    <a:lnTo>
                      <a:pt x="1246" y="239"/>
                    </a:lnTo>
                    <a:lnTo>
                      <a:pt x="1066" y="224"/>
                    </a:lnTo>
                    <a:lnTo>
                      <a:pt x="977" y="224"/>
                    </a:lnTo>
                    <a:lnTo>
                      <a:pt x="797" y="224"/>
                    </a:lnTo>
                    <a:lnTo>
                      <a:pt x="706" y="224"/>
                    </a:lnTo>
                    <a:lnTo>
                      <a:pt x="601" y="224"/>
                    </a:lnTo>
                    <a:lnTo>
                      <a:pt x="512" y="224"/>
                    </a:lnTo>
                    <a:lnTo>
                      <a:pt x="406" y="239"/>
                    </a:lnTo>
                    <a:lnTo>
                      <a:pt x="301" y="255"/>
                    </a:lnTo>
                    <a:lnTo>
                      <a:pt x="196" y="255"/>
                    </a:lnTo>
                    <a:lnTo>
                      <a:pt x="91" y="269"/>
                    </a:lnTo>
                    <a:lnTo>
                      <a:pt x="0" y="299"/>
                    </a:lnTo>
                    <a:lnTo>
                      <a:pt x="257" y="194"/>
                    </a:lnTo>
                    <a:lnTo>
                      <a:pt x="856" y="0"/>
                    </a:lnTo>
                    <a:lnTo>
                      <a:pt x="1186" y="0"/>
                    </a:lnTo>
                  </a:path>
                </a:pathLst>
              </a:custGeom>
              <a:noFill/>
              <a:ln w="0">
                <a:solidFill>
                  <a:srgbClr val="FFFFFF"/>
                </a:solidFill>
                <a:round/>
                <a:headEnd/>
                <a:tailEnd/>
              </a:ln>
            </p:spPr>
            <p:txBody>
              <a:bodyPr/>
              <a:lstStyle/>
              <a:p>
                <a:endParaRPr lang="en-US">
                  <a:solidFill>
                    <a:srgbClr val="000000"/>
                  </a:solidFill>
                </a:endParaRPr>
              </a:p>
            </p:txBody>
          </p:sp>
          <p:sp>
            <p:nvSpPr>
              <p:cNvPr id="49215" name="Freeform 115"/>
              <p:cNvSpPr>
                <a:spLocks/>
              </p:cNvSpPr>
              <p:nvPr/>
            </p:nvSpPr>
            <p:spPr bwMode="auto">
              <a:xfrm>
                <a:off x="5086" y="3371"/>
                <a:ext cx="2160" cy="1020"/>
              </a:xfrm>
              <a:custGeom>
                <a:avLst/>
                <a:gdLst>
                  <a:gd name="T0" fmla="*/ 2160 w 2160"/>
                  <a:gd name="T1" fmla="*/ 1020 h 1020"/>
                  <a:gd name="T2" fmla="*/ 2100 w 2160"/>
                  <a:gd name="T3" fmla="*/ 945 h 1020"/>
                  <a:gd name="T4" fmla="*/ 2041 w 2160"/>
                  <a:gd name="T5" fmla="*/ 900 h 1020"/>
                  <a:gd name="T6" fmla="*/ 2010 w 2160"/>
                  <a:gd name="T7" fmla="*/ 856 h 1020"/>
                  <a:gd name="T8" fmla="*/ 1966 w 2160"/>
                  <a:gd name="T9" fmla="*/ 825 h 1020"/>
                  <a:gd name="T10" fmla="*/ 1936 w 2160"/>
                  <a:gd name="T11" fmla="*/ 795 h 1020"/>
                  <a:gd name="T12" fmla="*/ 1905 w 2160"/>
                  <a:gd name="T13" fmla="*/ 765 h 1020"/>
                  <a:gd name="T14" fmla="*/ 1861 w 2160"/>
                  <a:gd name="T15" fmla="*/ 735 h 1020"/>
                  <a:gd name="T16" fmla="*/ 1830 w 2160"/>
                  <a:gd name="T17" fmla="*/ 704 h 1020"/>
                  <a:gd name="T18" fmla="*/ 1800 w 2160"/>
                  <a:gd name="T19" fmla="*/ 676 h 1020"/>
                  <a:gd name="T20" fmla="*/ 1756 w 2160"/>
                  <a:gd name="T21" fmla="*/ 660 h 1020"/>
                  <a:gd name="T22" fmla="*/ 1725 w 2160"/>
                  <a:gd name="T23" fmla="*/ 630 h 1020"/>
                  <a:gd name="T24" fmla="*/ 1695 w 2160"/>
                  <a:gd name="T25" fmla="*/ 601 h 1020"/>
                  <a:gd name="T26" fmla="*/ 1650 w 2160"/>
                  <a:gd name="T27" fmla="*/ 585 h 1020"/>
                  <a:gd name="T28" fmla="*/ 1620 w 2160"/>
                  <a:gd name="T29" fmla="*/ 555 h 1020"/>
                  <a:gd name="T30" fmla="*/ 1545 w 2160"/>
                  <a:gd name="T31" fmla="*/ 524 h 1020"/>
                  <a:gd name="T32" fmla="*/ 1470 w 2160"/>
                  <a:gd name="T33" fmla="*/ 480 h 1020"/>
                  <a:gd name="T34" fmla="*/ 1380 w 2160"/>
                  <a:gd name="T35" fmla="*/ 435 h 1020"/>
                  <a:gd name="T36" fmla="*/ 1305 w 2160"/>
                  <a:gd name="T37" fmla="*/ 390 h 1020"/>
                  <a:gd name="T38" fmla="*/ 1230 w 2160"/>
                  <a:gd name="T39" fmla="*/ 344 h 1020"/>
                  <a:gd name="T40" fmla="*/ 1141 w 2160"/>
                  <a:gd name="T41" fmla="*/ 316 h 1020"/>
                  <a:gd name="T42" fmla="*/ 1066 w 2160"/>
                  <a:gd name="T43" fmla="*/ 285 h 1020"/>
                  <a:gd name="T44" fmla="*/ 1020 w 2160"/>
                  <a:gd name="T45" fmla="*/ 270 h 1020"/>
                  <a:gd name="T46" fmla="*/ 989 w 2160"/>
                  <a:gd name="T47" fmla="*/ 241 h 1020"/>
                  <a:gd name="T48" fmla="*/ 900 w 2160"/>
                  <a:gd name="T49" fmla="*/ 210 h 1020"/>
                  <a:gd name="T50" fmla="*/ 856 w 2160"/>
                  <a:gd name="T51" fmla="*/ 195 h 1020"/>
                  <a:gd name="T52" fmla="*/ 825 w 2160"/>
                  <a:gd name="T53" fmla="*/ 180 h 1020"/>
                  <a:gd name="T54" fmla="*/ 781 w 2160"/>
                  <a:gd name="T55" fmla="*/ 180 h 1020"/>
                  <a:gd name="T56" fmla="*/ 735 w 2160"/>
                  <a:gd name="T57" fmla="*/ 164 h 1020"/>
                  <a:gd name="T58" fmla="*/ 660 w 2160"/>
                  <a:gd name="T59" fmla="*/ 136 h 1020"/>
                  <a:gd name="T60" fmla="*/ 585 w 2160"/>
                  <a:gd name="T61" fmla="*/ 120 h 1020"/>
                  <a:gd name="T62" fmla="*/ 510 w 2160"/>
                  <a:gd name="T63" fmla="*/ 90 h 1020"/>
                  <a:gd name="T64" fmla="*/ 480 w 2160"/>
                  <a:gd name="T65" fmla="*/ 90 h 1020"/>
                  <a:gd name="T66" fmla="*/ 449 w 2160"/>
                  <a:gd name="T67" fmla="*/ 75 h 1020"/>
                  <a:gd name="T68" fmla="*/ 405 w 2160"/>
                  <a:gd name="T69" fmla="*/ 75 h 1020"/>
                  <a:gd name="T70" fmla="*/ 375 w 2160"/>
                  <a:gd name="T71" fmla="*/ 61 h 1020"/>
                  <a:gd name="T72" fmla="*/ 316 w 2160"/>
                  <a:gd name="T73" fmla="*/ 45 h 1020"/>
                  <a:gd name="T74" fmla="*/ 255 w 2160"/>
                  <a:gd name="T75" fmla="*/ 45 h 1020"/>
                  <a:gd name="T76" fmla="*/ 180 w 2160"/>
                  <a:gd name="T77" fmla="*/ 30 h 1020"/>
                  <a:gd name="T78" fmla="*/ 150 w 2160"/>
                  <a:gd name="T79" fmla="*/ 15 h 1020"/>
                  <a:gd name="T80" fmla="*/ 105 w 2160"/>
                  <a:gd name="T81" fmla="*/ 15 h 1020"/>
                  <a:gd name="T82" fmla="*/ 0 w 2160"/>
                  <a:gd name="T83" fmla="*/ 0 h 10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60"/>
                  <a:gd name="T127" fmla="*/ 0 h 1020"/>
                  <a:gd name="T128" fmla="*/ 2160 w 2160"/>
                  <a:gd name="T129" fmla="*/ 1020 h 10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60" h="1020">
                    <a:moveTo>
                      <a:pt x="2160" y="1020"/>
                    </a:moveTo>
                    <a:lnTo>
                      <a:pt x="2100" y="945"/>
                    </a:lnTo>
                    <a:lnTo>
                      <a:pt x="2041" y="900"/>
                    </a:lnTo>
                    <a:lnTo>
                      <a:pt x="2010" y="856"/>
                    </a:lnTo>
                    <a:lnTo>
                      <a:pt x="1966" y="825"/>
                    </a:lnTo>
                    <a:lnTo>
                      <a:pt x="1936" y="795"/>
                    </a:lnTo>
                    <a:lnTo>
                      <a:pt x="1905" y="765"/>
                    </a:lnTo>
                    <a:lnTo>
                      <a:pt x="1861" y="735"/>
                    </a:lnTo>
                    <a:lnTo>
                      <a:pt x="1830" y="704"/>
                    </a:lnTo>
                    <a:lnTo>
                      <a:pt x="1800" y="676"/>
                    </a:lnTo>
                    <a:lnTo>
                      <a:pt x="1756" y="660"/>
                    </a:lnTo>
                    <a:lnTo>
                      <a:pt x="1725" y="630"/>
                    </a:lnTo>
                    <a:lnTo>
                      <a:pt x="1695" y="601"/>
                    </a:lnTo>
                    <a:lnTo>
                      <a:pt x="1650" y="585"/>
                    </a:lnTo>
                    <a:lnTo>
                      <a:pt x="1620" y="555"/>
                    </a:lnTo>
                    <a:lnTo>
                      <a:pt x="1545" y="524"/>
                    </a:lnTo>
                    <a:lnTo>
                      <a:pt x="1470" y="480"/>
                    </a:lnTo>
                    <a:lnTo>
                      <a:pt x="1380" y="435"/>
                    </a:lnTo>
                    <a:lnTo>
                      <a:pt x="1305" y="390"/>
                    </a:lnTo>
                    <a:lnTo>
                      <a:pt x="1230" y="344"/>
                    </a:lnTo>
                    <a:lnTo>
                      <a:pt x="1141" y="316"/>
                    </a:lnTo>
                    <a:lnTo>
                      <a:pt x="1066" y="285"/>
                    </a:lnTo>
                    <a:lnTo>
                      <a:pt x="1020" y="270"/>
                    </a:lnTo>
                    <a:lnTo>
                      <a:pt x="989" y="241"/>
                    </a:lnTo>
                    <a:lnTo>
                      <a:pt x="900" y="210"/>
                    </a:lnTo>
                    <a:lnTo>
                      <a:pt x="856" y="195"/>
                    </a:lnTo>
                    <a:lnTo>
                      <a:pt x="825" y="180"/>
                    </a:lnTo>
                    <a:lnTo>
                      <a:pt x="781" y="180"/>
                    </a:lnTo>
                    <a:lnTo>
                      <a:pt x="735" y="164"/>
                    </a:lnTo>
                    <a:lnTo>
                      <a:pt x="660" y="136"/>
                    </a:lnTo>
                    <a:lnTo>
                      <a:pt x="585" y="120"/>
                    </a:lnTo>
                    <a:lnTo>
                      <a:pt x="510" y="90"/>
                    </a:lnTo>
                    <a:lnTo>
                      <a:pt x="480" y="90"/>
                    </a:lnTo>
                    <a:lnTo>
                      <a:pt x="449" y="75"/>
                    </a:lnTo>
                    <a:lnTo>
                      <a:pt x="405" y="75"/>
                    </a:lnTo>
                    <a:lnTo>
                      <a:pt x="375" y="61"/>
                    </a:lnTo>
                    <a:lnTo>
                      <a:pt x="316" y="45"/>
                    </a:lnTo>
                    <a:lnTo>
                      <a:pt x="255" y="45"/>
                    </a:lnTo>
                    <a:lnTo>
                      <a:pt x="180" y="30"/>
                    </a:lnTo>
                    <a:lnTo>
                      <a:pt x="150" y="15"/>
                    </a:lnTo>
                    <a:lnTo>
                      <a:pt x="105" y="15"/>
                    </a:lnTo>
                    <a:lnTo>
                      <a:pt x="0" y="0"/>
                    </a:lnTo>
                  </a:path>
                </a:pathLst>
              </a:custGeom>
              <a:noFill/>
              <a:ln w="0">
                <a:solidFill>
                  <a:srgbClr val="FF8500"/>
                </a:solidFill>
                <a:round/>
                <a:headEnd/>
                <a:tailEnd/>
              </a:ln>
            </p:spPr>
            <p:txBody>
              <a:bodyPr/>
              <a:lstStyle/>
              <a:p>
                <a:endParaRPr lang="en-US">
                  <a:solidFill>
                    <a:srgbClr val="000000"/>
                  </a:solidFill>
                </a:endParaRPr>
              </a:p>
            </p:txBody>
          </p:sp>
          <p:sp>
            <p:nvSpPr>
              <p:cNvPr id="49216" name="Freeform 116"/>
              <p:cNvSpPr>
                <a:spLocks/>
              </p:cNvSpPr>
              <p:nvPr/>
            </p:nvSpPr>
            <p:spPr bwMode="auto">
              <a:xfrm>
                <a:off x="5881" y="3416"/>
                <a:ext cx="1485" cy="765"/>
              </a:xfrm>
              <a:custGeom>
                <a:avLst/>
                <a:gdLst>
                  <a:gd name="T0" fmla="*/ 1485 w 1485"/>
                  <a:gd name="T1" fmla="*/ 765 h 765"/>
                  <a:gd name="T2" fmla="*/ 1396 w 1485"/>
                  <a:gd name="T3" fmla="*/ 675 h 765"/>
                  <a:gd name="T4" fmla="*/ 1275 w 1485"/>
                  <a:gd name="T5" fmla="*/ 556 h 765"/>
                  <a:gd name="T6" fmla="*/ 1171 w 1485"/>
                  <a:gd name="T7" fmla="*/ 451 h 765"/>
                  <a:gd name="T8" fmla="*/ 1080 w 1485"/>
                  <a:gd name="T9" fmla="*/ 376 h 765"/>
                  <a:gd name="T10" fmla="*/ 975 w 1485"/>
                  <a:gd name="T11" fmla="*/ 299 h 765"/>
                  <a:gd name="T12" fmla="*/ 840 w 1485"/>
                  <a:gd name="T13" fmla="*/ 240 h 765"/>
                  <a:gd name="T14" fmla="*/ 750 w 1485"/>
                  <a:gd name="T15" fmla="*/ 210 h 765"/>
                  <a:gd name="T16" fmla="*/ 631 w 1485"/>
                  <a:gd name="T17" fmla="*/ 165 h 765"/>
                  <a:gd name="T18" fmla="*/ 510 w 1485"/>
                  <a:gd name="T19" fmla="*/ 119 h 765"/>
                  <a:gd name="T20" fmla="*/ 360 w 1485"/>
                  <a:gd name="T21" fmla="*/ 75 h 765"/>
                  <a:gd name="T22" fmla="*/ 194 w 1485"/>
                  <a:gd name="T23" fmla="*/ 45 h 765"/>
                  <a:gd name="T24" fmla="*/ 105 w 1485"/>
                  <a:gd name="T25" fmla="*/ 16 h 765"/>
                  <a:gd name="T26" fmla="*/ 0 w 1485"/>
                  <a:gd name="T27" fmla="*/ 0 h 765"/>
                  <a:gd name="T28" fmla="*/ 120 w 1485"/>
                  <a:gd name="T29" fmla="*/ 45 h 765"/>
                  <a:gd name="T30" fmla="*/ 225 w 1485"/>
                  <a:gd name="T31" fmla="*/ 91 h 765"/>
                  <a:gd name="T32" fmla="*/ 330 w 1485"/>
                  <a:gd name="T33" fmla="*/ 119 h 765"/>
                  <a:gd name="T34" fmla="*/ 435 w 1485"/>
                  <a:gd name="T35" fmla="*/ 165 h 765"/>
                  <a:gd name="T36" fmla="*/ 526 w 1485"/>
                  <a:gd name="T37" fmla="*/ 210 h 765"/>
                  <a:gd name="T38" fmla="*/ 615 w 1485"/>
                  <a:gd name="T39" fmla="*/ 240 h 765"/>
                  <a:gd name="T40" fmla="*/ 720 w 1485"/>
                  <a:gd name="T41" fmla="*/ 285 h 765"/>
                  <a:gd name="T42" fmla="*/ 811 w 1485"/>
                  <a:gd name="T43" fmla="*/ 345 h 765"/>
                  <a:gd name="T44" fmla="*/ 975 w 1485"/>
                  <a:gd name="T45" fmla="*/ 435 h 765"/>
                  <a:gd name="T46" fmla="*/ 1155 w 1485"/>
                  <a:gd name="T47" fmla="*/ 540 h 765"/>
                  <a:gd name="T48" fmla="*/ 1321 w 1485"/>
                  <a:gd name="T49" fmla="*/ 659 h 765"/>
                  <a:gd name="T50" fmla="*/ 1485 w 1485"/>
                  <a:gd name="T51" fmla="*/ 765 h 7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5"/>
                  <a:gd name="T79" fmla="*/ 0 h 765"/>
                  <a:gd name="T80" fmla="*/ 1485 w 1485"/>
                  <a:gd name="T81" fmla="*/ 765 h 7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5" h="765">
                    <a:moveTo>
                      <a:pt x="1485" y="765"/>
                    </a:moveTo>
                    <a:lnTo>
                      <a:pt x="1396" y="675"/>
                    </a:lnTo>
                    <a:lnTo>
                      <a:pt x="1275" y="556"/>
                    </a:lnTo>
                    <a:lnTo>
                      <a:pt x="1171" y="451"/>
                    </a:lnTo>
                    <a:lnTo>
                      <a:pt x="1080" y="376"/>
                    </a:lnTo>
                    <a:lnTo>
                      <a:pt x="975" y="299"/>
                    </a:lnTo>
                    <a:lnTo>
                      <a:pt x="840" y="240"/>
                    </a:lnTo>
                    <a:lnTo>
                      <a:pt x="750" y="210"/>
                    </a:lnTo>
                    <a:lnTo>
                      <a:pt x="631" y="165"/>
                    </a:lnTo>
                    <a:lnTo>
                      <a:pt x="510" y="119"/>
                    </a:lnTo>
                    <a:lnTo>
                      <a:pt x="360" y="75"/>
                    </a:lnTo>
                    <a:lnTo>
                      <a:pt x="194" y="45"/>
                    </a:lnTo>
                    <a:lnTo>
                      <a:pt x="105" y="16"/>
                    </a:lnTo>
                    <a:lnTo>
                      <a:pt x="0" y="0"/>
                    </a:lnTo>
                    <a:lnTo>
                      <a:pt x="120" y="45"/>
                    </a:lnTo>
                    <a:lnTo>
                      <a:pt x="225" y="91"/>
                    </a:lnTo>
                    <a:lnTo>
                      <a:pt x="330" y="119"/>
                    </a:lnTo>
                    <a:lnTo>
                      <a:pt x="435" y="165"/>
                    </a:lnTo>
                    <a:lnTo>
                      <a:pt x="526" y="210"/>
                    </a:lnTo>
                    <a:lnTo>
                      <a:pt x="615" y="240"/>
                    </a:lnTo>
                    <a:lnTo>
                      <a:pt x="720" y="285"/>
                    </a:lnTo>
                    <a:lnTo>
                      <a:pt x="811" y="345"/>
                    </a:lnTo>
                    <a:lnTo>
                      <a:pt x="975" y="435"/>
                    </a:lnTo>
                    <a:lnTo>
                      <a:pt x="1155" y="540"/>
                    </a:lnTo>
                    <a:lnTo>
                      <a:pt x="1321" y="659"/>
                    </a:lnTo>
                    <a:lnTo>
                      <a:pt x="1485" y="765"/>
                    </a:lnTo>
                    <a:close/>
                  </a:path>
                </a:pathLst>
              </a:custGeom>
              <a:noFill/>
              <a:ln w="9525">
                <a:noFill/>
                <a:round/>
                <a:headEnd/>
                <a:tailEnd/>
              </a:ln>
            </p:spPr>
            <p:txBody>
              <a:bodyPr/>
              <a:lstStyle/>
              <a:p>
                <a:endParaRPr lang="en-US">
                  <a:solidFill>
                    <a:srgbClr val="000000"/>
                  </a:solidFill>
                </a:endParaRPr>
              </a:p>
            </p:txBody>
          </p:sp>
          <p:sp>
            <p:nvSpPr>
              <p:cNvPr id="49217" name="Freeform 117"/>
              <p:cNvSpPr>
                <a:spLocks/>
              </p:cNvSpPr>
              <p:nvPr/>
            </p:nvSpPr>
            <p:spPr bwMode="auto">
              <a:xfrm>
                <a:off x="5881" y="3416"/>
                <a:ext cx="1485" cy="765"/>
              </a:xfrm>
              <a:custGeom>
                <a:avLst/>
                <a:gdLst>
                  <a:gd name="T0" fmla="*/ 1485 w 1485"/>
                  <a:gd name="T1" fmla="*/ 765 h 765"/>
                  <a:gd name="T2" fmla="*/ 1396 w 1485"/>
                  <a:gd name="T3" fmla="*/ 675 h 765"/>
                  <a:gd name="T4" fmla="*/ 1275 w 1485"/>
                  <a:gd name="T5" fmla="*/ 556 h 765"/>
                  <a:gd name="T6" fmla="*/ 1171 w 1485"/>
                  <a:gd name="T7" fmla="*/ 451 h 765"/>
                  <a:gd name="T8" fmla="*/ 1080 w 1485"/>
                  <a:gd name="T9" fmla="*/ 376 h 765"/>
                  <a:gd name="T10" fmla="*/ 975 w 1485"/>
                  <a:gd name="T11" fmla="*/ 299 h 765"/>
                  <a:gd name="T12" fmla="*/ 840 w 1485"/>
                  <a:gd name="T13" fmla="*/ 240 h 765"/>
                  <a:gd name="T14" fmla="*/ 750 w 1485"/>
                  <a:gd name="T15" fmla="*/ 210 h 765"/>
                  <a:gd name="T16" fmla="*/ 631 w 1485"/>
                  <a:gd name="T17" fmla="*/ 165 h 765"/>
                  <a:gd name="T18" fmla="*/ 510 w 1485"/>
                  <a:gd name="T19" fmla="*/ 119 h 765"/>
                  <a:gd name="T20" fmla="*/ 360 w 1485"/>
                  <a:gd name="T21" fmla="*/ 75 h 765"/>
                  <a:gd name="T22" fmla="*/ 194 w 1485"/>
                  <a:gd name="T23" fmla="*/ 45 h 765"/>
                  <a:gd name="T24" fmla="*/ 105 w 1485"/>
                  <a:gd name="T25" fmla="*/ 16 h 765"/>
                  <a:gd name="T26" fmla="*/ 0 w 1485"/>
                  <a:gd name="T27" fmla="*/ 0 h 765"/>
                  <a:gd name="T28" fmla="*/ 120 w 1485"/>
                  <a:gd name="T29" fmla="*/ 45 h 765"/>
                  <a:gd name="T30" fmla="*/ 225 w 1485"/>
                  <a:gd name="T31" fmla="*/ 91 h 765"/>
                  <a:gd name="T32" fmla="*/ 330 w 1485"/>
                  <a:gd name="T33" fmla="*/ 119 h 765"/>
                  <a:gd name="T34" fmla="*/ 435 w 1485"/>
                  <a:gd name="T35" fmla="*/ 165 h 765"/>
                  <a:gd name="T36" fmla="*/ 526 w 1485"/>
                  <a:gd name="T37" fmla="*/ 210 h 765"/>
                  <a:gd name="T38" fmla="*/ 615 w 1485"/>
                  <a:gd name="T39" fmla="*/ 240 h 765"/>
                  <a:gd name="T40" fmla="*/ 720 w 1485"/>
                  <a:gd name="T41" fmla="*/ 285 h 765"/>
                  <a:gd name="T42" fmla="*/ 811 w 1485"/>
                  <a:gd name="T43" fmla="*/ 345 h 765"/>
                  <a:gd name="T44" fmla="*/ 975 w 1485"/>
                  <a:gd name="T45" fmla="*/ 435 h 765"/>
                  <a:gd name="T46" fmla="*/ 1155 w 1485"/>
                  <a:gd name="T47" fmla="*/ 540 h 765"/>
                  <a:gd name="T48" fmla="*/ 1321 w 1485"/>
                  <a:gd name="T49" fmla="*/ 659 h 765"/>
                  <a:gd name="T50" fmla="*/ 1485 w 1485"/>
                  <a:gd name="T51" fmla="*/ 765 h 7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85"/>
                  <a:gd name="T79" fmla="*/ 0 h 765"/>
                  <a:gd name="T80" fmla="*/ 1485 w 1485"/>
                  <a:gd name="T81" fmla="*/ 765 h 7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85" h="765">
                    <a:moveTo>
                      <a:pt x="1485" y="765"/>
                    </a:moveTo>
                    <a:lnTo>
                      <a:pt x="1396" y="675"/>
                    </a:lnTo>
                    <a:lnTo>
                      <a:pt x="1275" y="556"/>
                    </a:lnTo>
                    <a:lnTo>
                      <a:pt x="1171" y="451"/>
                    </a:lnTo>
                    <a:lnTo>
                      <a:pt x="1080" y="376"/>
                    </a:lnTo>
                    <a:lnTo>
                      <a:pt x="975" y="299"/>
                    </a:lnTo>
                    <a:lnTo>
                      <a:pt x="840" y="240"/>
                    </a:lnTo>
                    <a:lnTo>
                      <a:pt x="750" y="210"/>
                    </a:lnTo>
                    <a:lnTo>
                      <a:pt x="631" y="165"/>
                    </a:lnTo>
                    <a:lnTo>
                      <a:pt x="510" y="119"/>
                    </a:lnTo>
                    <a:lnTo>
                      <a:pt x="360" y="75"/>
                    </a:lnTo>
                    <a:lnTo>
                      <a:pt x="194" y="45"/>
                    </a:lnTo>
                    <a:lnTo>
                      <a:pt x="105" y="16"/>
                    </a:lnTo>
                    <a:lnTo>
                      <a:pt x="0" y="0"/>
                    </a:lnTo>
                    <a:lnTo>
                      <a:pt x="120" y="45"/>
                    </a:lnTo>
                    <a:lnTo>
                      <a:pt x="225" y="91"/>
                    </a:lnTo>
                    <a:lnTo>
                      <a:pt x="330" y="119"/>
                    </a:lnTo>
                    <a:lnTo>
                      <a:pt x="435" y="165"/>
                    </a:lnTo>
                    <a:lnTo>
                      <a:pt x="526" y="210"/>
                    </a:lnTo>
                    <a:lnTo>
                      <a:pt x="615" y="240"/>
                    </a:lnTo>
                    <a:lnTo>
                      <a:pt x="720" y="285"/>
                    </a:lnTo>
                    <a:lnTo>
                      <a:pt x="811" y="345"/>
                    </a:lnTo>
                    <a:lnTo>
                      <a:pt x="975" y="435"/>
                    </a:lnTo>
                    <a:lnTo>
                      <a:pt x="1155" y="540"/>
                    </a:lnTo>
                    <a:lnTo>
                      <a:pt x="1321" y="659"/>
                    </a:lnTo>
                    <a:lnTo>
                      <a:pt x="1485" y="765"/>
                    </a:lnTo>
                  </a:path>
                </a:pathLst>
              </a:custGeom>
              <a:noFill/>
              <a:ln w="0">
                <a:solidFill>
                  <a:srgbClr val="FFFFFF"/>
                </a:solidFill>
                <a:round/>
                <a:headEnd/>
                <a:tailEnd/>
              </a:ln>
            </p:spPr>
            <p:txBody>
              <a:bodyPr/>
              <a:lstStyle/>
              <a:p>
                <a:endParaRPr lang="en-US">
                  <a:solidFill>
                    <a:srgbClr val="000000"/>
                  </a:solidFill>
                </a:endParaRPr>
              </a:p>
            </p:txBody>
          </p:sp>
          <p:sp>
            <p:nvSpPr>
              <p:cNvPr id="49218" name="Freeform 118"/>
              <p:cNvSpPr>
                <a:spLocks/>
              </p:cNvSpPr>
              <p:nvPr/>
            </p:nvSpPr>
            <p:spPr bwMode="auto">
              <a:xfrm>
                <a:off x="5656" y="7061"/>
                <a:ext cx="1440" cy="1395"/>
              </a:xfrm>
              <a:custGeom>
                <a:avLst/>
                <a:gdLst>
                  <a:gd name="T0" fmla="*/ 1440 w 1440"/>
                  <a:gd name="T1" fmla="*/ 1154 h 1395"/>
                  <a:gd name="T2" fmla="*/ 1305 w 1440"/>
                  <a:gd name="T3" fmla="*/ 1185 h 1395"/>
                  <a:gd name="T4" fmla="*/ 1140 w 1440"/>
                  <a:gd name="T5" fmla="*/ 1231 h 1395"/>
                  <a:gd name="T6" fmla="*/ 945 w 1440"/>
                  <a:gd name="T7" fmla="*/ 1275 h 1395"/>
                  <a:gd name="T8" fmla="*/ 751 w 1440"/>
                  <a:gd name="T9" fmla="*/ 1335 h 1395"/>
                  <a:gd name="T10" fmla="*/ 571 w 1440"/>
                  <a:gd name="T11" fmla="*/ 1381 h 1395"/>
                  <a:gd name="T12" fmla="*/ 419 w 1440"/>
                  <a:gd name="T13" fmla="*/ 1395 h 1395"/>
                  <a:gd name="T14" fmla="*/ 316 w 1440"/>
                  <a:gd name="T15" fmla="*/ 1365 h 1395"/>
                  <a:gd name="T16" fmla="*/ 239 w 1440"/>
                  <a:gd name="T17" fmla="*/ 1140 h 1395"/>
                  <a:gd name="T18" fmla="*/ 211 w 1440"/>
                  <a:gd name="T19" fmla="*/ 974 h 1395"/>
                  <a:gd name="T20" fmla="*/ 180 w 1440"/>
                  <a:gd name="T21" fmla="*/ 810 h 1395"/>
                  <a:gd name="T22" fmla="*/ 136 w 1440"/>
                  <a:gd name="T23" fmla="*/ 645 h 1395"/>
                  <a:gd name="T24" fmla="*/ 106 w 1440"/>
                  <a:gd name="T25" fmla="*/ 481 h 1395"/>
                  <a:gd name="T26" fmla="*/ 59 w 1440"/>
                  <a:gd name="T27" fmla="*/ 315 h 1395"/>
                  <a:gd name="T28" fmla="*/ 31 w 1440"/>
                  <a:gd name="T29" fmla="*/ 165 h 1395"/>
                  <a:gd name="T30" fmla="*/ 0 w 1440"/>
                  <a:gd name="T31" fmla="*/ 0 h 1395"/>
                  <a:gd name="T32" fmla="*/ 180 w 1440"/>
                  <a:gd name="T33" fmla="*/ 555 h 1395"/>
                  <a:gd name="T34" fmla="*/ 316 w 1440"/>
                  <a:gd name="T35" fmla="*/ 930 h 1395"/>
                  <a:gd name="T36" fmla="*/ 435 w 1440"/>
                  <a:gd name="T37" fmla="*/ 1140 h 1395"/>
                  <a:gd name="T38" fmla="*/ 555 w 1440"/>
                  <a:gd name="T39" fmla="*/ 1231 h 1395"/>
                  <a:gd name="T40" fmla="*/ 676 w 1440"/>
                  <a:gd name="T41" fmla="*/ 1231 h 1395"/>
                  <a:gd name="T42" fmla="*/ 870 w 1440"/>
                  <a:gd name="T43" fmla="*/ 1185 h 1395"/>
                  <a:gd name="T44" fmla="*/ 1111 w 1440"/>
                  <a:gd name="T45" fmla="*/ 1154 h 1395"/>
                  <a:gd name="T46" fmla="*/ 1440 w 1440"/>
                  <a:gd name="T47" fmla="*/ 1154 h 139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40"/>
                  <a:gd name="T73" fmla="*/ 0 h 1395"/>
                  <a:gd name="T74" fmla="*/ 1440 w 1440"/>
                  <a:gd name="T75" fmla="*/ 1395 h 139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40" h="1395">
                    <a:moveTo>
                      <a:pt x="1440" y="1154"/>
                    </a:moveTo>
                    <a:lnTo>
                      <a:pt x="1305" y="1185"/>
                    </a:lnTo>
                    <a:lnTo>
                      <a:pt x="1140" y="1231"/>
                    </a:lnTo>
                    <a:lnTo>
                      <a:pt x="945" y="1275"/>
                    </a:lnTo>
                    <a:lnTo>
                      <a:pt x="751" y="1335"/>
                    </a:lnTo>
                    <a:lnTo>
                      <a:pt x="571" y="1381"/>
                    </a:lnTo>
                    <a:lnTo>
                      <a:pt x="419" y="1395"/>
                    </a:lnTo>
                    <a:lnTo>
                      <a:pt x="316" y="1365"/>
                    </a:lnTo>
                    <a:lnTo>
                      <a:pt x="239" y="1140"/>
                    </a:lnTo>
                    <a:lnTo>
                      <a:pt x="211" y="974"/>
                    </a:lnTo>
                    <a:lnTo>
                      <a:pt x="180" y="810"/>
                    </a:lnTo>
                    <a:lnTo>
                      <a:pt x="136" y="645"/>
                    </a:lnTo>
                    <a:lnTo>
                      <a:pt x="106" y="481"/>
                    </a:lnTo>
                    <a:lnTo>
                      <a:pt x="59" y="315"/>
                    </a:lnTo>
                    <a:lnTo>
                      <a:pt x="31" y="165"/>
                    </a:lnTo>
                    <a:lnTo>
                      <a:pt x="0" y="0"/>
                    </a:lnTo>
                    <a:lnTo>
                      <a:pt x="180" y="555"/>
                    </a:lnTo>
                    <a:lnTo>
                      <a:pt x="316" y="930"/>
                    </a:lnTo>
                    <a:lnTo>
                      <a:pt x="435" y="1140"/>
                    </a:lnTo>
                    <a:lnTo>
                      <a:pt x="555" y="1231"/>
                    </a:lnTo>
                    <a:lnTo>
                      <a:pt x="676" y="1231"/>
                    </a:lnTo>
                    <a:lnTo>
                      <a:pt x="870" y="1185"/>
                    </a:lnTo>
                    <a:lnTo>
                      <a:pt x="1111" y="1154"/>
                    </a:lnTo>
                    <a:lnTo>
                      <a:pt x="1440" y="1154"/>
                    </a:lnTo>
                    <a:close/>
                  </a:path>
                </a:pathLst>
              </a:custGeom>
              <a:noFill/>
              <a:ln w="9525">
                <a:noFill/>
                <a:round/>
                <a:headEnd/>
                <a:tailEnd/>
              </a:ln>
            </p:spPr>
            <p:txBody>
              <a:bodyPr/>
              <a:lstStyle/>
              <a:p>
                <a:endParaRPr lang="en-US">
                  <a:solidFill>
                    <a:srgbClr val="000000"/>
                  </a:solidFill>
                </a:endParaRPr>
              </a:p>
            </p:txBody>
          </p:sp>
          <p:sp>
            <p:nvSpPr>
              <p:cNvPr id="49219" name="Freeform 119"/>
              <p:cNvSpPr>
                <a:spLocks/>
              </p:cNvSpPr>
              <p:nvPr/>
            </p:nvSpPr>
            <p:spPr bwMode="auto">
              <a:xfrm>
                <a:off x="5656" y="7061"/>
                <a:ext cx="1440" cy="1395"/>
              </a:xfrm>
              <a:custGeom>
                <a:avLst/>
                <a:gdLst>
                  <a:gd name="T0" fmla="*/ 1440 w 1440"/>
                  <a:gd name="T1" fmla="*/ 1154 h 1395"/>
                  <a:gd name="T2" fmla="*/ 1305 w 1440"/>
                  <a:gd name="T3" fmla="*/ 1185 h 1395"/>
                  <a:gd name="T4" fmla="*/ 1140 w 1440"/>
                  <a:gd name="T5" fmla="*/ 1231 h 1395"/>
                  <a:gd name="T6" fmla="*/ 945 w 1440"/>
                  <a:gd name="T7" fmla="*/ 1275 h 1395"/>
                  <a:gd name="T8" fmla="*/ 751 w 1440"/>
                  <a:gd name="T9" fmla="*/ 1335 h 1395"/>
                  <a:gd name="T10" fmla="*/ 571 w 1440"/>
                  <a:gd name="T11" fmla="*/ 1381 h 1395"/>
                  <a:gd name="T12" fmla="*/ 419 w 1440"/>
                  <a:gd name="T13" fmla="*/ 1395 h 1395"/>
                  <a:gd name="T14" fmla="*/ 316 w 1440"/>
                  <a:gd name="T15" fmla="*/ 1365 h 1395"/>
                  <a:gd name="T16" fmla="*/ 239 w 1440"/>
                  <a:gd name="T17" fmla="*/ 1140 h 1395"/>
                  <a:gd name="T18" fmla="*/ 211 w 1440"/>
                  <a:gd name="T19" fmla="*/ 974 h 1395"/>
                  <a:gd name="T20" fmla="*/ 180 w 1440"/>
                  <a:gd name="T21" fmla="*/ 810 h 1395"/>
                  <a:gd name="T22" fmla="*/ 136 w 1440"/>
                  <a:gd name="T23" fmla="*/ 645 h 1395"/>
                  <a:gd name="T24" fmla="*/ 106 w 1440"/>
                  <a:gd name="T25" fmla="*/ 481 h 1395"/>
                  <a:gd name="T26" fmla="*/ 59 w 1440"/>
                  <a:gd name="T27" fmla="*/ 315 h 1395"/>
                  <a:gd name="T28" fmla="*/ 31 w 1440"/>
                  <a:gd name="T29" fmla="*/ 165 h 1395"/>
                  <a:gd name="T30" fmla="*/ 0 w 1440"/>
                  <a:gd name="T31" fmla="*/ 0 h 1395"/>
                  <a:gd name="T32" fmla="*/ 180 w 1440"/>
                  <a:gd name="T33" fmla="*/ 555 h 1395"/>
                  <a:gd name="T34" fmla="*/ 316 w 1440"/>
                  <a:gd name="T35" fmla="*/ 930 h 1395"/>
                  <a:gd name="T36" fmla="*/ 435 w 1440"/>
                  <a:gd name="T37" fmla="*/ 1140 h 1395"/>
                  <a:gd name="T38" fmla="*/ 555 w 1440"/>
                  <a:gd name="T39" fmla="*/ 1231 h 1395"/>
                  <a:gd name="T40" fmla="*/ 676 w 1440"/>
                  <a:gd name="T41" fmla="*/ 1231 h 1395"/>
                  <a:gd name="T42" fmla="*/ 870 w 1440"/>
                  <a:gd name="T43" fmla="*/ 1185 h 1395"/>
                  <a:gd name="T44" fmla="*/ 1111 w 1440"/>
                  <a:gd name="T45" fmla="*/ 1154 h 1395"/>
                  <a:gd name="T46" fmla="*/ 1440 w 1440"/>
                  <a:gd name="T47" fmla="*/ 1154 h 139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40"/>
                  <a:gd name="T73" fmla="*/ 0 h 1395"/>
                  <a:gd name="T74" fmla="*/ 1440 w 1440"/>
                  <a:gd name="T75" fmla="*/ 1395 h 139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40" h="1395">
                    <a:moveTo>
                      <a:pt x="1440" y="1154"/>
                    </a:moveTo>
                    <a:lnTo>
                      <a:pt x="1305" y="1185"/>
                    </a:lnTo>
                    <a:lnTo>
                      <a:pt x="1140" y="1231"/>
                    </a:lnTo>
                    <a:lnTo>
                      <a:pt x="945" y="1275"/>
                    </a:lnTo>
                    <a:lnTo>
                      <a:pt x="751" y="1335"/>
                    </a:lnTo>
                    <a:lnTo>
                      <a:pt x="571" y="1381"/>
                    </a:lnTo>
                    <a:lnTo>
                      <a:pt x="419" y="1395"/>
                    </a:lnTo>
                    <a:lnTo>
                      <a:pt x="316" y="1365"/>
                    </a:lnTo>
                    <a:lnTo>
                      <a:pt x="239" y="1140"/>
                    </a:lnTo>
                    <a:lnTo>
                      <a:pt x="211" y="974"/>
                    </a:lnTo>
                    <a:lnTo>
                      <a:pt x="180" y="810"/>
                    </a:lnTo>
                    <a:lnTo>
                      <a:pt x="136" y="645"/>
                    </a:lnTo>
                    <a:lnTo>
                      <a:pt x="106" y="481"/>
                    </a:lnTo>
                    <a:lnTo>
                      <a:pt x="59" y="315"/>
                    </a:lnTo>
                    <a:lnTo>
                      <a:pt x="31" y="165"/>
                    </a:lnTo>
                    <a:lnTo>
                      <a:pt x="0" y="0"/>
                    </a:lnTo>
                    <a:lnTo>
                      <a:pt x="180" y="555"/>
                    </a:lnTo>
                    <a:lnTo>
                      <a:pt x="316" y="930"/>
                    </a:lnTo>
                    <a:lnTo>
                      <a:pt x="435" y="1140"/>
                    </a:lnTo>
                    <a:lnTo>
                      <a:pt x="555" y="1231"/>
                    </a:lnTo>
                    <a:lnTo>
                      <a:pt x="676" y="1231"/>
                    </a:lnTo>
                    <a:lnTo>
                      <a:pt x="870" y="1185"/>
                    </a:lnTo>
                    <a:lnTo>
                      <a:pt x="1111" y="1154"/>
                    </a:lnTo>
                    <a:lnTo>
                      <a:pt x="1440" y="1154"/>
                    </a:lnTo>
                  </a:path>
                </a:pathLst>
              </a:custGeom>
              <a:noFill/>
              <a:ln w="0">
                <a:solidFill>
                  <a:srgbClr val="FFFFFF"/>
                </a:solidFill>
                <a:round/>
                <a:headEnd/>
                <a:tailEnd/>
              </a:ln>
            </p:spPr>
            <p:txBody>
              <a:bodyPr/>
              <a:lstStyle/>
              <a:p>
                <a:endParaRPr lang="en-US">
                  <a:solidFill>
                    <a:srgbClr val="000000"/>
                  </a:solidFill>
                </a:endParaRPr>
              </a:p>
            </p:txBody>
          </p:sp>
          <p:sp>
            <p:nvSpPr>
              <p:cNvPr id="49220" name="Freeform 120"/>
              <p:cNvSpPr>
                <a:spLocks/>
              </p:cNvSpPr>
              <p:nvPr/>
            </p:nvSpPr>
            <p:spPr bwMode="auto">
              <a:xfrm>
                <a:off x="7997" y="6476"/>
                <a:ext cx="629" cy="1185"/>
              </a:xfrm>
              <a:custGeom>
                <a:avLst/>
                <a:gdLst>
                  <a:gd name="T0" fmla="*/ 599 w 629"/>
                  <a:gd name="T1" fmla="*/ 0 h 1185"/>
                  <a:gd name="T2" fmla="*/ 629 w 629"/>
                  <a:gd name="T3" fmla="*/ 91 h 1185"/>
                  <a:gd name="T4" fmla="*/ 629 w 629"/>
                  <a:gd name="T5" fmla="*/ 255 h 1185"/>
                  <a:gd name="T6" fmla="*/ 614 w 629"/>
                  <a:gd name="T7" fmla="*/ 346 h 1185"/>
                  <a:gd name="T8" fmla="*/ 614 w 629"/>
                  <a:gd name="T9" fmla="*/ 465 h 1185"/>
                  <a:gd name="T10" fmla="*/ 584 w 629"/>
                  <a:gd name="T11" fmla="*/ 570 h 1185"/>
                  <a:gd name="T12" fmla="*/ 554 w 629"/>
                  <a:gd name="T13" fmla="*/ 690 h 1185"/>
                  <a:gd name="T14" fmla="*/ 509 w 629"/>
                  <a:gd name="T15" fmla="*/ 780 h 1185"/>
                  <a:gd name="T16" fmla="*/ 465 w 629"/>
                  <a:gd name="T17" fmla="*/ 886 h 1185"/>
                  <a:gd name="T18" fmla="*/ 329 w 629"/>
                  <a:gd name="T19" fmla="*/ 1066 h 1185"/>
                  <a:gd name="T20" fmla="*/ 194 w 629"/>
                  <a:gd name="T21" fmla="*/ 1155 h 1185"/>
                  <a:gd name="T22" fmla="*/ 0 w 629"/>
                  <a:gd name="T23" fmla="*/ 1185 h 1185"/>
                  <a:gd name="T24" fmla="*/ 89 w 629"/>
                  <a:gd name="T25" fmla="*/ 1096 h 1185"/>
                  <a:gd name="T26" fmla="*/ 224 w 629"/>
                  <a:gd name="T27" fmla="*/ 960 h 1185"/>
                  <a:gd name="T28" fmla="*/ 329 w 629"/>
                  <a:gd name="T29" fmla="*/ 825 h 1185"/>
                  <a:gd name="T30" fmla="*/ 390 w 629"/>
                  <a:gd name="T31" fmla="*/ 675 h 1185"/>
                  <a:gd name="T32" fmla="*/ 465 w 629"/>
                  <a:gd name="T33" fmla="*/ 526 h 1185"/>
                  <a:gd name="T34" fmla="*/ 495 w 629"/>
                  <a:gd name="T35" fmla="*/ 376 h 1185"/>
                  <a:gd name="T36" fmla="*/ 540 w 629"/>
                  <a:gd name="T37" fmla="*/ 225 h 1185"/>
                  <a:gd name="T38" fmla="*/ 570 w 629"/>
                  <a:gd name="T39" fmla="*/ 75 h 1185"/>
                  <a:gd name="T40" fmla="*/ 599 w 629"/>
                  <a:gd name="T41" fmla="*/ 0 h 11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29"/>
                  <a:gd name="T64" fmla="*/ 0 h 1185"/>
                  <a:gd name="T65" fmla="*/ 629 w 629"/>
                  <a:gd name="T66" fmla="*/ 1185 h 11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29" h="1185">
                    <a:moveTo>
                      <a:pt x="599" y="0"/>
                    </a:moveTo>
                    <a:lnTo>
                      <a:pt x="629" y="91"/>
                    </a:lnTo>
                    <a:lnTo>
                      <a:pt x="629" y="255"/>
                    </a:lnTo>
                    <a:lnTo>
                      <a:pt x="614" y="346"/>
                    </a:lnTo>
                    <a:lnTo>
                      <a:pt x="614" y="465"/>
                    </a:lnTo>
                    <a:lnTo>
                      <a:pt x="584" y="570"/>
                    </a:lnTo>
                    <a:lnTo>
                      <a:pt x="554" y="690"/>
                    </a:lnTo>
                    <a:lnTo>
                      <a:pt x="509" y="780"/>
                    </a:lnTo>
                    <a:lnTo>
                      <a:pt x="465" y="886"/>
                    </a:lnTo>
                    <a:lnTo>
                      <a:pt x="329" y="1066"/>
                    </a:lnTo>
                    <a:lnTo>
                      <a:pt x="194" y="1155"/>
                    </a:lnTo>
                    <a:lnTo>
                      <a:pt x="0" y="1185"/>
                    </a:lnTo>
                    <a:lnTo>
                      <a:pt x="89" y="1096"/>
                    </a:lnTo>
                    <a:lnTo>
                      <a:pt x="224" y="960"/>
                    </a:lnTo>
                    <a:lnTo>
                      <a:pt x="329" y="825"/>
                    </a:lnTo>
                    <a:lnTo>
                      <a:pt x="390" y="675"/>
                    </a:lnTo>
                    <a:lnTo>
                      <a:pt x="465" y="526"/>
                    </a:lnTo>
                    <a:lnTo>
                      <a:pt x="495" y="376"/>
                    </a:lnTo>
                    <a:lnTo>
                      <a:pt x="540" y="225"/>
                    </a:lnTo>
                    <a:lnTo>
                      <a:pt x="570" y="75"/>
                    </a:lnTo>
                    <a:lnTo>
                      <a:pt x="599" y="0"/>
                    </a:lnTo>
                    <a:close/>
                  </a:path>
                </a:pathLst>
              </a:custGeom>
              <a:noFill/>
              <a:ln w="9525">
                <a:noFill/>
                <a:round/>
                <a:headEnd/>
                <a:tailEnd/>
              </a:ln>
            </p:spPr>
            <p:txBody>
              <a:bodyPr/>
              <a:lstStyle/>
              <a:p>
                <a:endParaRPr lang="en-US">
                  <a:solidFill>
                    <a:srgbClr val="000000"/>
                  </a:solidFill>
                </a:endParaRPr>
              </a:p>
            </p:txBody>
          </p:sp>
          <p:sp>
            <p:nvSpPr>
              <p:cNvPr id="49221" name="Freeform 121"/>
              <p:cNvSpPr>
                <a:spLocks/>
              </p:cNvSpPr>
              <p:nvPr/>
            </p:nvSpPr>
            <p:spPr bwMode="auto">
              <a:xfrm>
                <a:off x="7997" y="6476"/>
                <a:ext cx="629" cy="1185"/>
              </a:xfrm>
              <a:custGeom>
                <a:avLst/>
                <a:gdLst>
                  <a:gd name="T0" fmla="*/ 599 w 629"/>
                  <a:gd name="T1" fmla="*/ 0 h 1185"/>
                  <a:gd name="T2" fmla="*/ 629 w 629"/>
                  <a:gd name="T3" fmla="*/ 91 h 1185"/>
                  <a:gd name="T4" fmla="*/ 629 w 629"/>
                  <a:gd name="T5" fmla="*/ 255 h 1185"/>
                  <a:gd name="T6" fmla="*/ 614 w 629"/>
                  <a:gd name="T7" fmla="*/ 346 h 1185"/>
                  <a:gd name="T8" fmla="*/ 614 w 629"/>
                  <a:gd name="T9" fmla="*/ 465 h 1185"/>
                  <a:gd name="T10" fmla="*/ 584 w 629"/>
                  <a:gd name="T11" fmla="*/ 570 h 1185"/>
                  <a:gd name="T12" fmla="*/ 554 w 629"/>
                  <a:gd name="T13" fmla="*/ 690 h 1185"/>
                  <a:gd name="T14" fmla="*/ 509 w 629"/>
                  <a:gd name="T15" fmla="*/ 780 h 1185"/>
                  <a:gd name="T16" fmla="*/ 465 w 629"/>
                  <a:gd name="T17" fmla="*/ 886 h 1185"/>
                  <a:gd name="T18" fmla="*/ 329 w 629"/>
                  <a:gd name="T19" fmla="*/ 1066 h 1185"/>
                  <a:gd name="T20" fmla="*/ 194 w 629"/>
                  <a:gd name="T21" fmla="*/ 1155 h 1185"/>
                  <a:gd name="T22" fmla="*/ 0 w 629"/>
                  <a:gd name="T23" fmla="*/ 1185 h 1185"/>
                  <a:gd name="T24" fmla="*/ 89 w 629"/>
                  <a:gd name="T25" fmla="*/ 1096 h 1185"/>
                  <a:gd name="T26" fmla="*/ 224 w 629"/>
                  <a:gd name="T27" fmla="*/ 960 h 1185"/>
                  <a:gd name="T28" fmla="*/ 329 w 629"/>
                  <a:gd name="T29" fmla="*/ 825 h 1185"/>
                  <a:gd name="T30" fmla="*/ 390 w 629"/>
                  <a:gd name="T31" fmla="*/ 675 h 1185"/>
                  <a:gd name="T32" fmla="*/ 465 w 629"/>
                  <a:gd name="T33" fmla="*/ 526 h 1185"/>
                  <a:gd name="T34" fmla="*/ 495 w 629"/>
                  <a:gd name="T35" fmla="*/ 376 h 1185"/>
                  <a:gd name="T36" fmla="*/ 540 w 629"/>
                  <a:gd name="T37" fmla="*/ 225 h 1185"/>
                  <a:gd name="T38" fmla="*/ 570 w 629"/>
                  <a:gd name="T39" fmla="*/ 75 h 1185"/>
                  <a:gd name="T40" fmla="*/ 599 w 629"/>
                  <a:gd name="T41" fmla="*/ 0 h 11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29"/>
                  <a:gd name="T64" fmla="*/ 0 h 1185"/>
                  <a:gd name="T65" fmla="*/ 629 w 629"/>
                  <a:gd name="T66" fmla="*/ 1185 h 11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29" h="1185">
                    <a:moveTo>
                      <a:pt x="599" y="0"/>
                    </a:moveTo>
                    <a:lnTo>
                      <a:pt x="629" y="91"/>
                    </a:lnTo>
                    <a:lnTo>
                      <a:pt x="629" y="255"/>
                    </a:lnTo>
                    <a:lnTo>
                      <a:pt x="614" y="346"/>
                    </a:lnTo>
                    <a:lnTo>
                      <a:pt x="614" y="465"/>
                    </a:lnTo>
                    <a:lnTo>
                      <a:pt x="584" y="570"/>
                    </a:lnTo>
                    <a:lnTo>
                      <a:pt x="554" y="690"/>
                    </a:lnTo>
                    <a:lnTo>
                      <a:pt x="509" y="780"/>
                    </a:lnTo>
                    <a:lnTo>
                      <a:pt x="465" y="886"/>
                    </a:lnTo>
                    <a:lnTo>
                      <a:pt x="329" y="1066"/>
                    </a:lnTo>
                    <a:lnTo>
                      <a:pt x="194" y="1155"/>
                    </a:lnTo>
                    <a:lnTo>
                      <a:pt x="0" y="1185"/>
                    </a:lnTo>
                    <a:lnTo>
                      <a:pt x="89" y="1096"/>
                    </a:lnTo>
                    <a:lnTo>
                      <a:pt x="224" y="960"/>
                    </a:lnTo>
                    <a:lnTo>
                      <a:pt x="329" y="825"/>
                    </a:lnTo>
                    <a:lnTo>
                      <a:pt x="390" y="675"/>
                    </a:lnTo>
                    <a:lnTo>
                      <a:pt x="465" y="526"/>
                    </a:lnTo>
                    <a:lnTo>
                      <a:pt x="495" y="376"/>
                    </a:lnTo>
                    <a:lnTo>
                      <a:pt x="540" y="225"/>
                    </a:lnTo>
                    <a:lnTo>
                      <a:pt x="570" y="75"/>
                    </a:lnTo>
                    <a:lnTo>
                      <a:pt x="599" y="0"/>
                    </a:lnTo>
                  </a:path>
                </a:pathLst>
              </a:custGeom>
              <a:noFill/>
              <a:ln w="0">
                <a:solidFill>
                  <a:srgbClr val="FFFFFF"/>
                </a:solidFill>
                <a:round/>
                <a:headEnd/>
                <a:tailEnd/>
              </a:ln>
            </p:spPr>
            <p:txBody>
              <a:bodyPr/>
              <a:lstStyle/>
              <a:p>
                <a:endParaRPr lang="en-US">
                  <a:solidFill>
                    <a:srgbClr val="000000"/>
                  </a:solidFill>
                </a:endParaRPr>
              </a:p>
            </p:txBody>
          </p:sp>
          <p:sp>
            <p:nvSpPr>
              <p:cNvPr id="49222" name="Freeform 122"/>
              <p:cNvSpPr>
                <a:spLocks/>
              </p:cNvSpPr>
              <p:nvPr/>
            </p:nvSpPr>
            <p:spPr bwMode="auto">
              <a:xfrm>
                <a:off x="7111" y="4646"/>
                <a:ext cx="330" cy="255"/>
              </a:xfrm>
              <a:custGeom>
                <a:avLst/>
                <a:gdLst>
                  <a:gd name="T0" fmla="*/ 196 w 330"/>
                  <a:gd name="T1" fmla="*/ 0 h 255"/>
                  <a:gd name="T2" fmla="*/ 315 w 330"/>
                  <a:gd name="T3" fmla="*/ 0 h 255"/>
                  <a:gd name="T4" fmla="*/ 330 w 330"/>
                  <a:gd name="T5" fmla="*/ 135 h 255"/>
                  <a:gd name="T6" fmla="*/ 255 w 330"/>
                  <a:gd name="T7" fmla="*/ 255 h 255"/>
                  <a:gd name="T8" fmla="*/ 121 w 330"/>
                  <a:gd name="T9" fmla="*/ 255 h 255"/>
                  <a:gd name="T10" fmla="*/ 0 w 330"/>
                  <a:gd name="T11" fmla="*/ 255 h 255"/>
                  <a:gd name="T12" fmla="*/ 75 w 330"/>
                  <a:gd name="T13" fmla="*/ 121 h 255"/>
                  <a:gd name="T14" fmla="*/ 135 w 330"/>
                  <a:gd name="T15" fmla="*/ 46 h 255"/>
                  <a:gd name="T16" fmla="*/ 196 w 330"/>
                  <a:gd name="T17" fmla="*/ 0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0"/>
                  <a:gd name="T28" fmla="*/ 0 h 255"/>
                  <a:gd name="T29" fmla="*/ 330 w 330"/>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0" h="255">
                    <a:moveTo>
                      <a:pt x="196" y="0"/>
                    </a:moveTo>
                    <a:lnTo>
                      <a:pt x="315" y="0"/>
                    </a:lnTo>
                    <a:lnTo>
                      <a:pt x="330" y="135"/>
                    </a:lnTo>
                    <a:lnTo>
                      <a:pt x="255" y="255"/>
                    </a:lnTo>
                    <a:lnTo>
                      <a:pt x="121" y="255"/>
                    </a:lnTo>
                    <a:lnTo>
                      <a:pt x="0" y="255"/>
                    </a:lnTo>
                    <a:lnTo>
                      <a:pt x="75" y="121"/>
                    </a:lnTo>
                    <a:lnTo>
                      <a:pt x="135" y="46"/>
                    </a:lnTo>
                    <a:lnTo>
                      <a:pt x="196" y="0"/>
                    </a:lnTo>
                    <a:close/>
                  </a:path>
                </a:pathLst>
              </a:custGeom>
              <a:noFill/>
              <a:ln w="9525">
                <a:noFill/>
                <a:round/>
                <a:headEnd/>
                <a:tailEnd/>
              </a:ln>
            </p:spPr>
            <p:txBody>
              <a:bodyPr/>
              <a:lstStyle/>
              <a:p>
                <a:endParaRPr lang="en-US">
                  <a:solidFill>
                    <a:srgbClr val="000000"/>
                  </a:solidFill>
                </a:endParaRPr>
              </a:p>
            </p:txBody>
          </p:sp>
          <p:sp>
            <p:nvSpPr>
              <p:cNvPr id="49223" name="Freeform 123"/>
              <p:cNvSpPr>
                <a:spLocks/>
              </p:cNvSpPr>
              <p:nvPr/>
            </p:nvSpPr>
            <p:spPr bwMode="auto">
              <a:xfrm>
                <a:off x="7111" y="4646"/>
                <a:ext cx="330" cy="255"/>
              </a:xfrm>
              <a:custGeom>
                <a:avLst/>
                <a:gdLst>
                  <a:gd name="T0" fmla="*/ 196 w 330"/>
                  <a:gd name="T1" fmla="*/ 0 h 255"/>
                  <a:gd name="T2" fmla="*/ 315 w 330"/>
                  <a:gd name="T3" fmla="*/ 0 h 255"/>
                  <a:gd name="T4" fmla="*/ 330 w 330"/>
                  <a:gd name="T5" fmla="*/ 135 h 255"/>
                  <a:gd name="T6" fmla="*/ 255 w 330"/>
                  <a:gd name="T7" fmla="*/ 255 h 255"/>
                  <a:gd name="T8" fmla="*/ 121 w 330"/>
                  <a:gd name="T9" fmla="*/ 255 h 255"/>
                  <a:gd name="T10" fmla="*/ 0 w 330"/>
                  <a:gd name="T11" fmla="*/ 255 h 255"/>
                  <a:gd name="T12" fmla="*/ 75 w 330"/>
                  <a:gd name="T13" fmla="*/ 121 h 255"/>
                  <a:gd name="T14" fmla="*/ 135 w 330"/>
                  <a:gd name="T15" fmla="*/ 46 h 255"/>
                  <a:gd name="T16" fmla="*/ 196 w 330"/>
                  <a:gd name="T17" fmla="*/ 0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0"/>
                  <a:gd name="T28" fmla="*/ 0 h 255"/>
                  <a:gd name="T29" fmla="*/ 330 w 330"/>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0" h="255">
                    <a:moveTo>
                      <a:pt x="196" y="0"/>
                    </a:moveTo>
                    <a:lnTo>
                      <a:pt x="315" y="0"/>
                    </a:lnTo>
                    <a:lnTo>
                      <a:pt x="330" y="135"/>
                    </a:lnTo>
                    <a:lnTo>
                      <a:pt x="255" y="255"/>
                    </a:lnTo>
                    <a:lnTo>
                      <a:pt x="121" y="255"/>
                    </a:lnTo>
                    <a:lnTo>
                      <a:pt x="0" y="255"/>
                    </a:lnTo>
                    <a:lnTo>
                      <a:pt x="75" y="121"/>
                    </a:lnTo>
                    <a:lnTo>
                      <a:pt x="135" y="46"/>
                    </a:lnTo>
                    <a:lnTo>
                      <a:pt x="196" y="0"/>
                    </a:lnTo>
                  </a:path>
                </a:pathLst>
              </a:custGeom>
              <a:noFill/>
              <a:ln w="0">
                <a:solidFill>
                  <a:srgbClr val="FFFFFF"/>
                </a:solidFill>
                <a:round/>
                <a:headEnd/>
                <a:tailEnd/>
              </a:ln>
            </p:spPr>
            <p:txBody>
              <a:bodyPr/>
              <a:lstStyle/>
              <a:p>
                <a:endParaRPr lang="en-US">
                  <a:solidFill>
                    <a:srgbClr val="000000"/>
                  </a:solidFill>
                </a:endParaRPr>
              </a:p>
            </p:txBody>
          </p:sp>
          <p:sp>
            <p:nvSpPr>
              <p:cNvPr id="49224" name="Freeform 124"/>
              <p:cNvSpPr>
                <a:spLocks/>
              </p:cNvSpPr>
              <p:nvPr/>
            </p:nvSpPr>
            <p:spPr bwMode="auto">
              <a:xfrm>
                <a:off x="8476" y="7661"/>
                <a:ext cx="1786" cy="1246"/>
              </a:xfrm>
              <a:custGeom>
                <a:avLst/>
                <a:gdLst>
                  <a:gd name="T0" fmla="*/ 1125 w 1786"/>
                  <a:gd name="T1" fmla="*/ 0 h 1246"/>
                  <a:gd name="T2" fmla="*/ 1246 w 1786"/>
                  <a:gd name="T3" fmla="*/ 135 h 1246"/>
                  <a:gd name="T4" fmla="*/ 1351 w 1786"/>
                  <a:gd name="T5" fmla="*/ 255 h 1246"/>
                  <a:gd name="T6" fmla="*/ 1470 w 1786"/>
                  <a:gd name="T7" fmla="*/ 330 h 1246"/>
                  <a:gd name="T8" fmla="*/ 1576 w 1786"/>
                  <a:gd name="T9" fmla="*/ 405 h 1246"/>
                  <a:gd name="T10" fmla="*/ 1665 w 1786"/>
                  <a:gd name="T11" fmla="*/ 451 h 1246"/>
                  <a:gd name="T12" fmla="*/ 1786 w 1786"/>
                  <a:gd name="T13" fmla="*/ 526 h 1246"/>
                  <a:gd name="T14" fmla="*/ 1590 w 1786"/>
                  <a:gd name="T15" fmla="*/ 540 h 1246"/>
                  <a:gd name="T16" fmla="*/ 1485 w 1786"/>
                  <a:gd name="T17" fmla="*/ 554 h 1246"/>
                  <a:gd name="T18" fmla="*/ 1380 w 1786"/>
                  <a:gd name="T19" fmla="*/ 585 h 1246"/>
                  <a:gd name="T20" fmla="*/ 1260 w 1786"/>
                  <a:gd name="T21" fmla="*/ 615 h 1246"/>
                  <a:gd name="T22" fmla="*/ 1141 w 1786"/>
                  <a:gd name="T23" fmla="*/ 660 h 1246"/>
                  <a:gd name="T24" fmla="*/ 1020 w 1786"/>
                  <a:gd name="T25" fmla="*/ 720 h 1246"/>
                  <a:gd name="T26" fmla="*/ 900 w 1786"/>
                  <a:gd name="T27" fmla="*/ 765 h 1246"/>
                  <a:gd name="T28" fmla="*/ 765 w 1786"/>
                  <a:gd name="T29" fmla="*/ 825 h 1246"/>
                  <a:gd name="T30" fmla="*/ 631 w 1786"/>
                  <a:gd name="T31" fmla="*/ 900 h 1246"/>
                  <a:gd name="T32" fmla="*/ 496 w 1786"/>
                  <a:gd name="T33" fmla="*/ 961 h 1246"/>
                  <a:gd name="T34" fmla="*/ 376 w 1786"/>
                  <a:gd name="T35" fmla="*/ 1035 h 1246"/>
                  <a:gd name="T36" fmla="*/ 255 w 1786"/>
                  <a:gd name="T37" fmla="*/ 1110 h 1246"/>
                  <a:gd name="T38" fmla="*/ 135 w 1786"/>
                  <a:gd name="T39" fmla="*/ 1171 h 1246"/>
                  <a:gd name="T40" fmla="*/ 0 w 1786"/>
                  <a:gd name="T41" fmla="*/ 1246 h 1246"/>
                  <a:gd name="T42" fmla="*/ 91 w 1786"/>
                  <a:gd name="T43" fmla="*/ 1141 h 1246"/>
                  <a:gd name="T44" fmla="*/ 210 w 1786"/>
                  <a:gd name="T45" fmla="*/ 1050 h 1246"/>
                  <a:gd name="T46" fmla="*/ 346 w 1786"/>
                  <a:gd name="T47" fmla="*/ 945 h 1246"/>
                  <a:gd name="T48" fmla="*/ 465 w 1786"/>
                  <a:gd name="T49" fmla="*/ 840 h 1246"/>
                  <a:gd name="T50" fmla="*/ 615 w 1786"/>
                  <a:gd name="T51" fmla="*/ 735 h 1246"/>
                  <a:gd name="T52" fmla="*/ 750 w 1786"/>
                  <a:gd name="T53" fmla="*/ 631 h 1246"/>
                  <a:gd name="T54" fmla="*/ 870 w 1786"/>
                  <a:gd name="T55" fmla="*/ 526 h 1246"/>
                  <a:gd name="T56" fmla="*/ 975 w 1786"/>
                  <a:gd name="T57" fmla="*/ 421 h 1246"/>
                  <a:gd name="T58" fmla="*/ 1050 w 1786"/>
                  <a:gd name="T59" fmla="*/ 330 h 1246"/>
                  <a:gd name="T60" fmla="*/ 1080 w 1786"/>
                  <a:gd name="T61" fmla="*/ 210 h 1246"/>
                  <a:gd name="T62" fmla="*/ 900 w 1786"/>
                  <a:gd name="T63" fmla="*/ 150 h 1246"/>
                  <a:gd name="T64" fmla="*/ 706 w 1786"/>
                  <a:gd name="T65" fmla="*/ 166 h 1246"/>
                  <a:gd name="T66" fmla="*/ 435 w 1786"/>
                  <a:gd name="T67" fmla="*/ 210 h 1246"/>
                  <a:gd name="T68" fmla="*/ 75 w 1786"/>
                  <a:gd name="T69" fmla="*/ 285 h 1246"/>
                  <a:gd name="T70" fmla="*/ 241 w 1786"/>
                  <a:gd name="T71" fmla="*/ 225 h 1246"/>
                  <a:gd name="T72" fmla="*/ 390 w 1786"/>
                  <a:gd name="T73" fmla="*/ 166 h 1246"/>
                  <a:gd name="T74" fmla="*/ 540 w 1786"/>
                  <a:gd name="T75" fmla="*/ 105 h 1246"/>
                  <a:gd name="T76" fmla="*/ 690 w 1786"/>
                  <a:gd name="T77" fmla="*/ 61 h 1246"/>
                  <a:gd name="T78" fmla="*/ 840 w 1786"/>
                  <a:gd name="T79" fmla="*/ 14 h 1246"/>
                  <a:gd name="T80" fmla="*/ 961 w 1786"/>
                  <a:gd name="T81" fmla="*/ 0 h 1246"/>
                  <a:gd name="T82" fmla="*/ 1050 w 1786"/>
                  <a:gd name="T83" fmla="*/ 0 h 1246"/>
                  <a:gd name="T84" fmla="*/ 1125 w 1786"/>
                  <a:gd name="T85" fmla="*/ 0 h 12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6"/>
                  <a:gd name="T130" fmla="*/ 0 h 1246"/>
                  <a:gd name="T131" fmla="*/ 1786 w 1786"/>
                  <a:gd name="T132" fmla="*/ 1246 h 12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6" h="1246">
                    <a:moveTo>
                      <a:pt x="1125" y="0"/>
                    </a:moveTo>
                    <a:lnTo>
                      <a:pt x="1246" y="135"/>
                    </a:lnTo>
                    <a:lnTo>
                      <a:pt x="1351" y="255"/>
                    </a:lnTo>
                    <a:lnTo>
                      <a:pt x="1470" y="330"/>
                    </a:lnTo>
                    <a:lnTo>
                      <a:pt x="1576" y="405"/>
                    </a:lnTo>
                    <a:lnTo>
                      <a:pt x="1665" y="451"/>
                    </a:lnTo>
                    <a:lnTo>
                      <a:pt x="1786" y="526"/>
                    </a:lnTo>
                    <a:lnTo>
                      <a:pt x="1590" y="540"/>
                    </a:lnTo>
                    <a:lnTo>
                      <a:pt x="1485" y="554"/>
                    </a:lnTo>
                    <a:lnTo>
                      <a:pt x="1380" y="585"/>
                    </a:lnTo>
                    <a:lnTo>
                      <a:pt x="1260" y="615"/>
                    </a:lnTo>
                    <a:lnTo>
                      <a:pt x="1141" y="660"/>
                    </a:lnTo>
                    <a:lnTo>
                      <a:pt x="1020" y="720"/>
                    </a:lnTo>
                    <a:lnTo>
                      <a:pt x="900" y="765"/>
                    </a:lnTo>
                    <a:lnTo>
                      <a:pt x="765" y="825"/>
                    </a:lnTo>
                    <a:lnTo>
                      <a:pt x="631" y="900"/>
                    </a:lnTo>
                    <a:lnTo>
                      <a:pt x="496" y="961"/>
                    </a:lnTo>
                    <a:lnTo>
                      <a:pt x="376" y="1035"/>
                    </a:lnTo>
                    <a:lnTo>
                      <a:pt x="255" y="1110"/>
                    </a:lnTo>
                    <a:lnTo>
                      <a:pt x="135" y="1171"/>
                    </a:lnTo>
                    <a:lnTo>
                      <a:pt x="0" y="1246"/>
                    </a:lnTo>
                    <a:lnTo>
                      <a:pt x="91" y="1141"/>
                    </a:lnTo>
                    <a:lnTo>
                      <a:pt x="210" y="1050"/>
                    </a:lnTo>
                    <a:lnTo>
                      <a:pt x="346" y="945"/>
                    </a:lnTo>
                    <a:lnTo>
                      <a:pt x="465" y="840"/>
                    </a:lnTo>
                    <a:lnTo>
                      <a:pt x="615" y="735"/>
                    </a:lnTo>
                    <a:lnTo>
                      <a:pt x="750" y="631"/>
                    </a:lnTo>
                    <a:lnTo>
                      <a:pt x="870" y="526"/>
                    </a:lnTo>
                    <a:lnTo>
                      <a:pt x="975" y="421"/>
                    </a:lnTo>
                    <a:lnTo>
                      <a:pt x="1050" y="330"/>
                    </a:lnTo>
                    <a:lnTo>
                      <a:pt x="1080" y="210"/>
                    </a:lnTo>
                    <a:lnTo>
                      <a:pt x="900" y="150"/>
                    </a:lnTo>
                    <a:lnTo>
                      <a:pt x="706" y="166"/>
                    </a:lnTo>
                    <a:lnTo>
                      <a:pt x="435" y="210"/>
                    </a:lnTo>
                    <a:lnTo>
                      <a:pt x="75" y="285"/>
                    </a:lnTo>
                    <a:lnTo>
                      <a:pt x="241" y="225"/>
                    </a:lnTo>
                    <a:lnTo>
                      <a:pt x="390" y="166"/>
                    </a:lnTo>
                    <a:lnTo>
                      <a:pt x="540" y="105"/>
                    </a:lnTo>
                    <a:lnTo>
                      <a:pt x="690" y="61"/>
                    </a:lnTo>
                    <a:lnTo>
                      <a:pt x="840" y="14"/>
                    </a:lnTo>
                    <a:lnTo>
                      <a:pt x="961" y="0"/>
                    </a:lnTo>
                    <a:lnTo>
                      <a:pt x="1050" y="0"/>
                    </a:lnTo>
                    <a:lnTo>
                      <a:pt x="1125" y="0"/>
                    </a:lnTo>
                    <a:close/>
                  </a:path>
                </a:pathLst>
              </a:custGeom>
              <a:noFill/>
              <a:ln w="9525">
                <a:noFill/>
                <a:round/>
                <a:headEnd/>
                <a:tailEnd/>
              </a:ln>
            </p:spPr>
            <p:txBody>
              <a:bodyPr/>
              <a:lstStyle/>
              <a:p>
                <a:endParaRPr lang="en-US">
                  <a:solidFill>
                    <a:srgbClr val="000000"/>
                  </a:solidFill>
                </a:endParaRPr>
              </a:p>
            </p:txBody>
          </p:sp>
          <p:sp>
            <p:nvSpPr>
              <p:cNvPr id="49225" name="Freeform 125"/>
              <p:cNvSpPr>
                <a:spLocks/>
              </p:cNvSpPr>
              <p:nvPr/>
            </p:nvSpPr>
            <p:spPr bwMode="auto">
              <a:xfrm>
                <a:off x="8476" y="7661"/>
                <a:ext cx="1786" cy="1246"/>
              </a:xfrm>
              <a:custGeom>
                <a:avLst/>
                <a:gdLst>
                  <a:gd name="T0" fmla="*/ 1125 w 1786"/>
                  <a:gd name="T1" fmla="*/ 0 h 1246"/>
                  <a:gd name="T2" fmla="*/ 1246 w 1786"/>
                  <a:gd name="T3" fmla="*/ 135 h 1246"/>
                  <a:gd name="T4" fmla="*/ 1351 w 1786"/>
                  <a:gd name="T5" fmla="*/ 255 h 1246"/>
                  <a:gd name="T6" fmla="*/ 1470 w 1786"/>
                  <a:gd name="T7" fmla="*/ 330 h 1246"/>
                  <a:gd name="T8" fmla="*/ 1576 w 1786"/>
                  <a:gd name="T9" fmla="*/ 405 h 1246"/>
                  <a:gd name="T10" fmla="*/ 1665 w 1786"/>
                  <a:gd name="T11" fmla="*/ 451 h 1246"/>
                  <a:gd name="T12" fmla="*/ 1786 w 1786"/>
                  <a:gd name="T13" fmla="*/ 526 h 1246"/>
                  <a:gd name="T14" fmla="*/ 1590 w 1786"/>
                  <a:gd name="T15" fmla="*/ 540 h 1246"/>
                  <a:gd name="T16" fmla="*/ 1485 w 1786"/>
                  <a:gd name="T17" fmla="*/ 554 h 1246"/>
                  <a:gd name="T18" fmla="*/ 1380 w 1786"/>
                  <a:gd name="T19" fmla="*/ 585 h 1246"/>
                  <a:gd name="T20" fmla="*/ 1260 w 1786"/>
                  <a:gd name="T21" fmla="*/ 615 h 1246"/>
                  <a:gd name="T22" fmla="*/ 1141 w 1786"/>
                  <a:gd name="T23" fmla="*/ 660 h 1246"/>
                  <a:gd name="T24" fmla="*/ 1020 w 1786"/>
                  <a:gd name="T25" fmla="*/ 720 h 1246"/>
                  <a:gd name="T26" fmla="*/ 900 w 1786"/>
                  <a:gd name="T27" fmla="*/ 765 h 1246"/>
                  <a:gd name="T28" fmla="*/ 765 w 1786"/>
                  <a:gd name="T29" fmla="*/ 825 h 1246"/>
                  <a:gd name="T30" fmla="*/ 631 w 1786"/>
                  <a:gd name="T31" fmla="*/ 900 h 1246"/>
                  <a:gd name="T32" fmla="*/ 496 w 1786"/>
                  <a:gd name="T33" fmla="*/ 961 h 1246"/>
                  <a:gd name="T34" fmla="*/ 376 w 1786"/>
                  <a:gd name="T35" fmla="*/ 1035 h 1246"/>
                  <a:gd name="T36" fmla="*/ 255 w 1786"/>
                  <a:gd name="T37" fmla="*/ 1110 h 1246"/>
                  <a:gd name="T38" fmla="*/ 135 w 1786"/>
                  <a:gd name="T39" fmla="*/ 1171 h 1246"/>
                  <a:gd name="T40" fmla="*/ 0 w 1786"/>
                  <a:gd name="T41" fmla="*/ 1246 h 1246"/>
                  <a:gd name="T42" fmla="*/ 91 w 1786"/>
                  <a:gd name="T43" fmla="*/ 1141 h 1246"/>
                  <a:gd name="T44" fmla="*/ 210 w 1786"/>
                  <a:gd name="T45" fmla="*/ 1050 h 1246"/>
                  <a:gd name="T46" fmla="*/ 346 w 1786"/>
                  <a:gd name="T47" fmla="*/ 945 h 1246"/>
                  <a:gd name="T48" fmla="*/ 465 w 1786"/>
                  <a:gd name="T49" fmla="*/ 840 h 1246"/>
                  <a:gd name="T50" fmla="*/ 615 w 1786"/>
                  <a:gd name="T51" fmla="*/ 735 h 1246"/>
                  <a:gd name="T52" fmla="*/ 750 w 1786"/>
                  <a:gd name="T53" fmla="*/ 631 h 1246"/>
                  <a:gd name="T54" fmla="*/ 870 w 1786"/>
                  <a:gd name="T55" fmla="*/ 526 h 1246"/>
                  <a:gd name="T56" fmla="*/ 975 w 1786"/>
                  <a:gd name="T57" fmla="*/ 421 h 1246"/>
                  <a:gd name="T58" fmla="*/ 1050 w 1786"/>
                  <a:gd name="T59" fmla="*/ 330 h 1246"/>
                  <a:gd name="T60" fmla="*/ 1080 w 1786"/>
                  <a:gd name="T61" fmla="*/ 210 h 1246"/>
                  <a:gd name="T62" fmla="*/ 900 w 1786"/>
                  <a:gd name="T63" fmla="*/ 150 h 1246"/>
                  <a:gd name="T64" fmla="*/ 706 w 1786"/>
                  <a:gd name="T65" fmla="*/ 166 h 1246"/>
                  <a:gd name="T66" fmla="*/ 435 w 1786"/>
                  <a:gd name="T67" fmla="*/ 210 h 1246"/>
                  <a:gd name="T68" fmla="*/ 75 w 1786"/>
                  <a:gd name="T69" fmla="*/ 285 h 1246"/>
                  <a:gd name="T70" fmla="*/ 241 w 1786"/>
                  <a:gd name="T71" fmla="*/ 225 h 1246"/>
                  <a:gd name="T72" fmla="*/ 390 w 1786"/>
                  <a:gd name="T73" fmla="*/ 166 h 1246"/>
                  <a:gd name="T74" fmla="*/ 540 w 1786"/>
                  <a:gd name="T75" fmla="*/ 105 h 1246"/>
                  <a:gd name="T76" fmla="*/ 690 w 1786"/>
                  <a:gd name="T77" fmla="*/ 61 h 1246"/>
                  <a:gd name="T78" fmla="*/ 840 w 1786"/>
                  <a:gd name="T79" fmla="*/ 14 h 1246"/>
                  <a:gd name="T80" fmla="*/ 961 w 1786"/>
                  <a:gd name="T81" fmla="*/ 0 h 1246"/>
                  <a:gd name="T82" fmla="*/ 1050 w 1786"/>
                  <a:gd name="T83" fmla="*/ 0 h 1246"/>
                  <a:gd name="T84" fmla="*/ 1125 w 1786"/>
                  <a:gd name="T85" fmla="*/ 0 h 12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6"/>
                  <a:gd name="T130" fmla="*/ 0 h 1246"/>
                  <a:gd name="T131" fmla="*/ 1786 w 1786"/>
                  <a:gd name="T132" fmla="*/ 1246 h 12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6" h="1246">
                    <a:moveTo>
                      <a:pt x="1125" y="0"/>
                    </a:moveTo>
                    <a:lnTo>
                      <a:pt x="1246" y="135"/>
                    </a:lnTo>
                    <a:lnTo>
                      <a:pt x="1351" y="255"/>
                    </a:lnTo>
                    <a:lnTo>
                      <a:pt x="1470" y="330"/>
                    </a:lnTo>
                    <a:lnTo>
                      <a:pt x="1576" y="405"/>
                    </a:lnTo>
                    <a:lnTo>
                      <a:pt x="1665" y="451"/>
                    </a:lnTo>
                    <a:lnTo>
                      <a:pt x="1786" y="526"/>
                    </a:lnTo>
                    <a:lnTo>
                      <a:pt x="1590" y="540"/>
                    </a:lnTo>
                    <a:lnTo>
                      <a:pt x="1485" y="554"/>
                    </a:lnTo>
                    <a:lnTo>
                      <a:pt x="1380" y="585"/>
                    </a:lnTo>
                    <a:lnTo>
                      <a:pt x="1260" y="615"/>
                    </a:lnTo>
                    <a:lnTo>
                      <a:pt x="1141" y="660"/>
                    </a:lnTo>
                    <a:lnTo>
                      <a:pt x="1020" y="720"/>
                    </a:lnTo>
                    <a:lnTo>
                      <a:pt x="900" y="765"/>
                    </a:lnTo>
                    <a:lnTo>
                      <a:pt x="765" y="825"/>
                    </a:lnTo>
                    <a:lnTo>
                      <a:pt x="631" y="900"/>
                    </a:lnTo>
                    <a:lnTo>
                      <a:pt x="496" y="961"/>
                    </a:lnTo>
                    <a:lnTo>
                      <a:pt x="376" y="1035"/>
                    </a:lnTo>
                    <a:lnTo>
                      <a:pt x="255" y="1110"/>
                    </a:lnTo>
                    <a:lnTo>
                      <a:pt x="135" y="1171"/>
                    </a:lnTo>
                    <a:lnTo>
                      <a:pt x="0" y="1246"/>
                    </a:lnTo>
                    <a:lnTo>
                      <a:pt x="91" y="1141"/>
                    </a:lnTo>
                    <a:lnTo>
                      <a:pt x="210" y="1050"/>
                    </a:lnTo>
                    <a:lnTo>
                      <a:pt x="346" y="945"/>
                    </a:lnTo>
                    <a:lnTo>
                      <a:pt x="465" y="840"/>
                    </a:lnTo>
                    <a:lnTo>
                      <a:pt x="615" y="735"/>
                    </a:lnTo>
                    <a:lnTo>
                      <a:pt x="750" y="631"/>
                    </a:lnTo>
                    <a:lnTo>
                      <a:pt x="870" y="526"/>
                    </a:lnTo>
                    <a:lnTo>
                      <a:pt x="975" y="421"/>
                    </a:lnTo>
                    <a:lnTo>
                      <a:pt x="1050" y="330"/>
                    </a:lnTo>
                    <a:lnTo>
                      <a:pt x="1080" y="210"/>
                    </a:lnTo>
                    <a:lnTo>
                      <a:pt x="900" y="150"/>
                    </a:lnTo>
                    <a:lnTo>
                      <a:pt x="706" y="166"/>
                    </a:lnTo>
                    <a:lnTo>
                      <a:pt x="435" y="210"/>
                    </a:lnTo>
                    <a:lnTo>
                      <a:pt x="75" y="285"/>
                    </a:lnTo>
                    <a:lnTo>
                      <a:pt x="241" y="225"/>
                    </a:lnTo>
                    <a:lnTo>
                      <a:pt x="390" y="166"/>
                    </a:lnTo>
                    <a:lnTo>
                      <a:pt x="540" y="105"/>
                    </a:lnTo>
                    <a:lnTo>
                      <a:pt x="690" y="61"/>
                    </a:lnTo>
                    <a:lnTo>
                      <a:pt x="840" y="14"/>
                    </a:lnTo>
                    <a:lnTo>
                      <a:pt x="961" y="0"/>
                    </a:lnTo>
                    <a:lnTo>
                      <a:pt x="1050" y="0"/>
                    </a:lnTo>
                    <a:lnTo>
                      <a:pt x="1125" y="0"/>
                    </a:lnTo>
                  </a:path>
                </a:pathLst>
              </a:custGeom>
              <a:noFill/>
              <a:ln w="0">
                <a:solidFill>
                  <a:srgbClr val="FFFFFF"/>
                </a:solidFill>
                <a:round/>
                <a:headEnd/>
                <a:tailEnd/>
              </a:ln>
            </p:spPr>
            <p:txBody>
              <a:bodyPr/>
              <a:lstStyle/>
              <a:p>
                <a:endParaRPr lang="en-US">
                  <a:solidFill>
                    <a:srgbClr val="000000"/>
                  </a:solidFill>
                </a:endParaRPr>
              </a:p>
            </p:txBody>
          </p:sp>
        </p:grpSp>
      </p:grpSp>
      <p:pic>
        <p:nvPicPr>
          <p:cNvPr id="49157" name="Picture 126" descr="L097483"/>
          <p:cNvPicPr>
            <a:picLocks noChangeAspect="1" noChangeArrowheads="1"/>
          </p:cNvPicPr>
          <p:nvPr/>
        </p:nvPicPr>
        <p:blipFill>
          <a:blip r:embed="rId5"/>
          <a:srcRect/>
          <a:stretch>
            <a:fillRect/>
          </a:stretch>
        </p:blipFill>
        <p:spPr bwMode="auto">
          <a:xfrm>
            <a:off x="6324600" y="5410200"/>
            <a:ext cx="755650" cy="762000"/>
          </a:xfrm>
          <a:prstGeom prst="rect">
            <a:avLst/>
          </a:prstGeom>
          <a:noFill/>
          <a:ln w="9525">
            <a:noFill/>
            <a:miter lim="800000"/>
            <a:headEnd/>
            <a:tailEnd/>
          </a:ln>
        </p:spPr>
      </p:pic>
      <p:sp>
        <p:nvSpPr>
          <p:cNvPr id="49158" name="AutoShape 127"/>
          <p:cNvSpPr>
            <a:spLocks noChangeArrowheads="1"/>
          </p:cNvSpPr>
          <p:nvPr/>
        </p:nvSpPr>
        <p:spPr bwMode="auto">
          <a:xfrm rot="12000000" flipH="1">
            <a:off x="4495800" y="2849563"/>
            <a:ext cx="1066800" cy="350837"/>
          </a:xfrm>
          <a:prstGeom prst="rightArrow">
            <a:avLst>
              <a:gd name="adj1" fmla="val 50000"/>
              <a:gd name="adj2" fmla="val 76018"/>
            </a:avLst>
          </a:prstGeom>
          <a:solidFill>
            <a:srgbClr val="FFFFFF"/>
          </a:solidFill>
          <a:ln w="9525">
            <a:solidFill>
              <a:srgbClr val="FF0000"/>
            </a:solidFill>
            <a:miter lim="800000"/>
            <a:headEnd/>
            <a:tailEnd/>
          </a:ln>
        </p:spPr>
        <p:txBody>
          <a:bodyPr/>
          <a:lstStyle/>
          <a:p>
            <a:endParaRPr lang="en-US" altLang="en-US">
              <a:solidFill>
                <a:srgbClr val="000000"/>
              </a:solidFill>
            </a:endParaRPr>
          </a:p>
        </p:txBody>
      </p:sp>
      <p:graphicFrame>
        <p:nvGraphicFramePr>
          <p:cNvPr id="49159" name="Object 2"/>
          <p:cNvGraphicFramePr>
            <a:graphicFrameLocks noChangeAspect="1"/>
          </p:cNvGraphicFramePr>
          <p:nvPr/>
        </p:nvGraphicFramePr>
        <p:xfrm>
          <a:off x="7010400" y="4495800"/>
          <a:ext cx="838200" cy="430213"/>
        </p:xfrm>
        <a:graphic>
          <a:graphicData uri="http://schemas.openxmlformats.org/presentationml/2006/ole">
            <mc:AlternateContent xmlns:mc="http://schemas.openxmlformats.org/markup-compatibility/2006">
              <mc:Choice xmlns:v="urn:schemas-microsoft-com:vml" Requires="v">
                <p:oleObj spid="_x0000_s132494" name="Photo Editor Photo" r:id="rId6" imgW="1905266" imgH="971686" progId="MSPhotoEd.3">
                  <p:embed/>
                </p:oleObj>
              </mc:Choice>
              <mc:Fallback>
                <p:oleObj name="Photo Editor Photo" r:id="rId6" imgW="1905266" imgH="971686"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00" y="4495800"/>
                        <a:ext cx="838200" cy="43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9160" name="Picture 129" descr="6_5"/>
          <p:cNvPicPr>
            <a:picLocks noChangeAspect="1" noChangeArrowheads="1"/>
          </p:cNvPicPr>
          <p:nvPr/>
        </p:nvPicPr>
        <p:blipFill>
          <a:blip r:embed="rId8"/>
          <a:srcRect/>
          <a:stretch>
            <a:fillRect/>
          </a:stretch>
        </p:blipFill>
        <p:spPr bwMode="auto">
          <a:xfrm>
            <a:off x="8001000" y="4419600"/>
            <a:ext cx="914400" cy="466725"/>
          </a:xfrm>
          <a:prstGeom prst="rect">
            <a:avLst/>
          </a:prstGeom>
          <a:noFill/>
          <a:ln w="9525">
            <a:noFill/>
            <a:miter lim="800000"/>
            <a:headEnd/>
            <a:tailEnd/>
          </a:ln>
        </p:spPr>
      </p:pic>
      <p:pic>
        <p:nvPicPr>
          <p:cNvPr id="49161" name="Picture 130" descr="L097482"/>
          <p:cNvPicPr>
            <a:picLocks noChangeAspect="1" noChangeArrowheads="1"/>
          </p:cNvPicPr>
          <p:nvPr/>
        </p:nvPicPr>
        <p:blipFill>
          <a:blip r:embed="rId9"/>
          <a:srcRect/>
          <a:stretch>
            <a:fillRect/>
          </a:stretch>
        </p:blipFill>
        <p:spPr bwMode="auto">
          <a:xfrm>
            <a:off x="6096000" y="3886200"/>
            <a:ext cx="830263" cy="838200"/>
          </a:xfrm>
          <a:prstGeom prst="rect">
            <a:avLst/>
          </a:prstGeom>
          <a:noFill/>
          <a:ln w="9525">
            <a:noFill/>
            <a:miter lim="800000"/>
            <a:headEnd/>
            <a:tailEnd/>
          </a:ln>
        </p:spPr>
      </p:pic>
      <p:sp>
        <p:nvSpPr>
          <p:cNvPr id="49162" name="AutoShape 131"/>
          <p:cNvSpPr>
            <a:spLocks noChangeArrowheads="1"/>
          </p:cNvSpPr>
          <p:nvPr/>
        </p:nvSpPr>
        <p:spPr bwMode="auto">
          <a:xfrm flipH="1">
            <a:off x="3276600" y="2743200"/>
            <a:ext cx="769938" cy="350838"/>
          </a:xfrm>
          <a:prstGeom prst="rightArrow">
            <a:avLst>
              <a:gd name="adj1" fmla="val 50000"/>
              <a:gd name="adj2" fmla="val 54864"/>
            </a:avLst>
          </a:prstGeom>
          <a:solidFill>
            <a:srgbClr val="FFFFFF"/>
          </a:solidFill>
          <a:ln w="9525">
            <a:solidFill>
              <a:srgbClr val="FF0000"/>
            </a:solidFill>
            <a:miter lim="800000"/>
            <a:headEnd/>
            <a:tailEnd/>
          </a:ln>
        </p:spPr>
        <p:txBody>
          <a:bodyPr/>
          <a:lstStyle/>
          <a:p>
            <a:endParaRPr lang="en-US" altLang="en-US">
              <a:solidFill>
                <a:srgbClr val="000000"/>
              </a:solidFill>
            </a:endParaRPr>
          </a:p>
        </p:txBody>
      </p:sp>
      <p:pic>
        <p:nvPicPr>
          <p:cNvPr id="49163" name="Picture 132" descr="L097484"/>
          <p:cNvPicPr>
            <a:picLocks noChangeAspect="1" noChangeArrowheads="1"/>
          </p:cNvPicPr>
          <p:nvPr/>
        </p:nvPicPr>
        <p:blipFill>
          <a:blip r:embed="rId10"/>
          <a:srcRect/>
          <a:stretch>
            <a:fillRect/>
          </a:stretch>
        </p:blipFill>
        <p:spPr bwMode="auto">
          <a:xfrm>
            <a:off x="2209800" y="3581400"/>
            <a:ext cx="762000" cy="754063"/>
          </a:xfrm>
          <a:prstGeom prst="rect">
            <a:avLst/>
          </a:prstGeom>
          <a:noFill/>
          <a:ln w="9525">
            <a:noFill/>
            <a:miter lim="800000"/>
            <a:headEnd/>
            <a:tailEnd/>
          </a:ln>
        </p:spPr>
      </p:pic>
      <p:pic>
        <p:nvPicPr>
          <p:cNvPr id="49164" name="Picture 133" descr="4_1"/>
          <p:cNvPicPr>
            <a:picLocks noChangeAspect="1" noChangeArrowheads="1"/>
          </p:cNvPicPr>
          <p:nvPr/>
        </p:nvPicPr>
        <p:blipFill>
          <a:blip r:embed="rId11"/>
          <a:srcRect/>
          <a:stretch>
            <a:fillRect/>
          </a:stretch>
        </p:blipFill>
        <p:spPr bwMode="auto">
          <a:xfrm>
            <a:off x="1219200" y="3429000"/>
            <a:ext cx="685800" cy="579438"/>
          </a:xfrm>
          <a:prstGeom prst="rect">
            <a:avLst/>
          </a:prstGeom>
          <a:noFill/>
          <a:ln w="9525">
            <a:noFill/>
            <a:miter lim="800000"/>
            <a:headEnd/>
            <a:tailEnd/>
          </a:ln>
        </p:spPr>
      </p:pic>
      <p:pic>
        <p:nvPicPr>
          <p:cNvPr id="49165" name="Picture 134" descr="4_7"/>
          <p:cNvPicPr>
            <a:picLocks noChangeAspect="1" noChangeArrowheads="1"/>
          </p:cNvPicPr>
          <p:nvPr/>
        </p:nvPicPr>
        <p:blipFill>
          <a:blip r:embed="rId12"/>
          <a:srcRect/>
          <a:stretch>
            <a:fillRect/>
          </a:stretch>
        </p:blipFill>
        <p:spPr bwMode="auto">
          <a:xfrm>
            <a:off x="228600" y="3886200"/>
            <a:ext cx="685800" cy="511175"/>
          </a:xfrm>
          <a:prstGeom prst="rect">
            <a:avLst/>
          </a:prstGeom>
          <a:noFill/>
          <a:ln w="9525">
            <a:noFill/>
            <a:miter lim="800000"/>
            <a:headEnd/>
            <a:tailEnd/>
          </a:ln>
        </p:spPr>
      </p:pic>
      <p:sp>
        <p:nvSpPr>
          <p:cNvPr id="49166" name="AutoShape 135"/>
          <p:cNvSpPr>
            <a:spLocks noChangeArrowheads="1"/>
          </p:cNvSpPr>
          <p:nvPr/>
        </p:nvSpPr>
        <p:spPr bwMode="auto">
          <a:xfrm rot="10800000" flipH="1">
            <a:off x="5181600" y="4191000"/>
            <a:ext cx="769938" cy="350838"/>
          </a:xfrm>
          <a:prstGeom prst="rightArrow">
            <a:avLst>
              <a:gd name="adj1" fmla="val 50000"/>
              <a:gd name="adj2" fmla="val 54864"/>
            </a:avLst>
          </a:prstGeom>
          <a:solidFill>
            <a:srgbClr val="FFFFFF"/>
          </a:solidFill>
          <a:ln w="9525">
            <a:solidFill>
              <a:srgbClr val="FF0000"/>
            </a:solidFill>
            <a:miter lim="800000"/>
            <a:headEnd/>
            <a:tailEnd/>
          </a:ln>
        </p:spPr>
        <p:txBody>
          <a:bodyPr/>
          <a:lstStyle/>
          <a:p>
            <a:endParaRPr lang="en-US" altLang="en-US">
              <a:solidFill>
                <a:srgbClr val="000000"/>
              </a:solidFill>
            </a:endParaRPr>
          </a:p>
        </p:txBody>
      </p:sp>
      <p:pic>
        <p:nvPicPr>
          <p:cNvPr id="49167" name="Picture 136" descr="L097489"/>
          <p:cNvPicPr>
            <a:picLocks noChangeAspect="1" noChangeArrowheads="1"/>
          </p:cNvPicPr>
          <p:nvPr/>
        </p:nvPicPr>
        <p:blipFill>
          <a:blip r:embed="rId13"/>
          <a:srcRect/>
          <a:stretch>
            <a:fillRect/>
          </a:stretch>
        </p:blipFill>
        <p:spPr bwMode="auto">
          <a:xfrm>
            <a:off x="5715000" y="4800600"/>
            <a:ext cx="755650" cy="762000"/>
          </a:xfrm>
          <a:prstGeom prst="rect">
            <a:avLst/>
          </a:prstGeom>
          <a:noFill/>
          <a:ln w="9525">
            <a:noFill/>
            <a:miter lim="800000"/>
            <a:headEnd/>
            <a:tailEnd/>
          </a:ln>
        </p:spPr>
      </p:pic>
      <p:graphicFrame>
        <p:nvGraphicFramePr>
          <p:cNvPr id="49168" name="Object 3"/>
          <p:cNvGraphicFramePr>
            <a:graphicFrameLocks noChangeAspect="1"/>
          </p:cNvGraphicFramePr>
          <p:nvPr/>
        </p:nvGraphicFramePr>
        <p:xfrm>
          <a:off x="7010400" y="5105400"/>
          <a:ext cx="762000" cy="674688"/>
        </p:xfrm>
        <a:graphic>
          <a:graphicData uri="http://schemas.openxmlformats.org/presentationml/2006/ole">
            <mc:AlternateContent xmlns:mc="http://schemas.openxmlformats.org/markup-compatibility/2006">
              <mc:Choice xmlns:v="urn:schemas-microsoft-com:vml" Requires="v">
                <p:oleObj spid="_x0000_s132495" name="Photo Editor Photo" r:id="rId14" imgW="1905266" imgH="1685714" progId="MSPhotoEd.3">
                  <p:embed/>
                </p:oleObj>
              </mc:Choice>
              <mc:Fallback>
                <p:oleObj name="Photo Editor Photo" r:id="rId14" imgW="1905266" imgH="1685714" progId="MSPhotoEd.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10400" y="5105400"/>
                        <a:ext cx="762000" cy="674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9169" name="Picture 138" descr="2_19"/>
          <p:cNvPicPr>
            <a:picLocks noChangeAspect="1" noChangeArrowheads="1"/>
          </p:cNvPicPr>
          <p:nvPr/>
        </p:nvPicPr>
        <p:blipFill>
          <a:blip r:embed="rId16"/>
          <a:srcRect/>
          <a:stretch>
            <a:fillRect/>
          </a:stretch>
        </p:blipFill>
        <p:spPr bwMode="auto">
          <a:xfrm>
            <a:off x="8153400" y="5029200"/>
            <a:ext cx="762000" cy="692150"/>
          </a:xfrm>
          <a:prstGeom prst="rect">
            <a:avLst/>
          </a:prstGeom>
          <a:noFill/>
          <a:ln w="9525">
            <a:noFill/>
            <a:miter lim="800000"/>
            <a:headEnd/>
            <a:tailEnd/>
          </a:ln>
        </p:spPr>
      </p:pic>
      <p:pic>
        <p:nvPicPr>
          <p:cNvPr id="49170" name="Picture 139" descr="1_24"/>
          <p:cNvPicPr>
            <a:picLocks noChangeAspect="1" noChangeArrowheads="1"/>
          </p:cNvPicPr>
          <p:nvPr/>
        </p:nvPicPr>
        <p:blipFill>
          <a:blip r:embed="rId17"/>
          <a:srcRect/>
          <a:stretch>
            <a:fillRect/>
          </a:stretch>
        </p:blipFill>
        <p:spPr bwMode="auto">
          <a:xfrm>
            <a:off x="8458200" y="5867400"/>
            <a:ext cx="581025" cy="685800"/>
          </a:xfrm>
          <a:prstGeom prst="rect">
            <a:avLst/>
          </a:prstGeom>
          <a:noFill/>
          <a:ln w="9525">
            <a:noFill/>
            <a:miter lim="800000"/>
            <a:headEnd/>
            <a:tailEnd/>
          </a:ln>
        </p:spPr>
      </p:pic>
      <p:pic>
        <p:nvPicPr>
          <p:cNvPr id="49171" name="Picture 140" descr="2_11"/>
          <p:cNvPicPr>
            <a:picLocks noChangeAspect="1" noChangeArrowheads="1"/>
          </p:cNvPicPr>
          <p:nvPr/>
        </p:nvPicPr>
        <p:blipFill>
          <a:blip r:embed="rId18"/>
          <a:srcRect/>
          <a:stretch>
            <a:fillRect/>
          </a:stretch>
        </p:blipFill>
        <p:spPr bwMode="auto">
          <a:xfrm>
            <a:off x="4953000" y="5105400"/>
            <a:ext cx="762000" cy="620713"/>
          </a:xfrm>
          <a:prstGeom prst="rect">
            <a:avLst/>
          </a:prstGeom>
          <a:noFill/>
          <a:ln w="9525">
            <a:noFill/>
            <a:miter lim="800000"/>
            <a:headEnd/>
            <a:tailEnd/>
          </a:ln>
        </p:spPr>
      </p:pic>
      <p:graphicFrame>
        <p:nvGraphicFramePr>
          <p:cNvPr id="49172" name="Object 4"/>
          <p:cNvGraphicFramePr>
            <a:graphicFrameLocks noChangeAspect="1"/>
          </p:cNvGraphicFramePr>
          <p:nvPr/>
        </p:nvGraphicFramePr>
        <p:xfrm>
          <a:off x="2133600" y="4648200"/>
          <a:ext cx="1219200" cy="836613"/>
        </p:xfrm>
        <a:graphic>
          <a:graphicData uri="http://schemas.openxmlformats.org/presentationml/2006/ole">
            <mc:AlternateContent xmlns:mc="http://schemas.openxmlformats.org/markup-compatibility/2006">
              <mc:Choice xmlns:v="urn:schemas-microsoft-com:vml" Requires="v">
                <p:oleObj spid="_x0000_s132496" name="Photo Editor Photo" r:id="rId19" imgW="1905266" imgH="1305107" progId="MSPhotoEd.3">
                  <p:embed/>
                </p:oleObj>
              </mc:Choice>
              <mc:Fallback>
                <p:oleObj name="Photo Editor Photo" r:id="rId19" imgW="1905266" imgH="1305107" progId="MSPhotoEd.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33600" y="4648200"/>
                        <a:ext cx="1219200" cy="836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73" name="AutoShape 142"/>
          <p:cNvSpPr>
            <a:spLocks noChangeArrowheads="1"/>
          </p:cNvSpPr>
          <p:nvPr/>
        </p:nvSpPr>
        <p:spPr bwMode="auto">
          <a:xfrm flipH="1">
            <a:off x="3276600" y="3505200"/>
            <a:ext cx="769938" cy="350838"/>
          </a:xfrm>
          <a:prstGeom prst="rightArrow">
            <a:avLst>
              <a:gd name="adj1" fmla="val 50000"/>
              <a:gd name="adj2" fmla="val 54864"/>
            </a:avLst>
          </a:prstGeom>
          <a:solidFill>
            <a:srgbClr val="FFFFFF"/>
          </a:solidFill>
          <a:ln w="9525">
            <a:solidFill>
              <a:srgbClr val="FF0000"/>
            </a:solidFill>
            <a:miter lim="800000"/>
            <a:headEnd/>
            <a:tailEnd/>
          </a:ln>
        </p:spPr>
        <p:txBody>
          <a:bodyPr/>
          <a:lstStyle/>
          <a:p>
            <a:endParaRPr lang="en-US" altLang="en-US">
              <a:solidFill>
                <a:srgbClr val="000000"/>
              </a:solidFill>
            </a:endParaRPr>
          </a:p>
        </p:txBody>
      </p:sp>
      <p:graphicFrame>
        <p:nvGraphicFramePr>
          <p:cNvPr id="49174" name="Object 5"/>
          <p:cNvGraphicFramePr>
            <a:graphicFrameLocks noChangeAspect="1"/>
          </p:cNvGraphicFramePr>
          <p:nvPr/>
        </p:nvGraphicFramePr>
        <p:xfrm>
          <a:off x="2286000" y="5638800"/>
          <a:ext cx="963613" cy="990600"/>
        </p:xfrm>
        <a:graphic>
          <a:graphicData uri="http://schemas.openxmlformats.org/presentationml/2006/ole">
            <mc:AlternateContent xmlns:mc="http://schemas.openxmlformats.org/markup-compatibility/2006">
              <mc:Choice xmlns:v="urn:schemas-microsoft-com:vml" Requires="v">
                <p:oleObj spid="_x0000_s132497" name="Photo Editor Photo" r:id="rId21" imgW="1905266" imgH="1952898" progId="MSPhotoEd.3">
                  <p:embed/>
                </p:oleObj>
              </mc:Choice>
              <mc:Fallback>
                <p:oleObj name="Photo Editor Photo" r:id="rId21" imgW="1905266" imgH="1952898" progId="MSPhotoEd.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86000" y="5638800"/>
                        <a:ext cx="963613"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75" name="Object 6"/>
          <p:cNvGraphicFramePr>
            <a:graphicFrameLocks noChangeAspect="1"/>
          </p:cNvGraphicFramePr>
          <p:nvPr/>
        </p:nvGraphicFramePr>
        <p:xfrm>
          <a:off x="228600" y="4572000"/>
          <a:ext cx="914400" cy="835025"/>
        </p:xfrm>
        <a:graphic>
          <a:graphicData uri="http://schemas.openxmlformats.org/presentationml/2006/ole">
            <mc:AlternateContent xmlns:mc="http://schemas.openxmlformats.org/markup-compatibility/2006">
              <mc:Choice xmlns:v="urn:schemas-microsoft-com:vml" Requires="v">
                <p:oleObj spid="_x0000_s132498" name="Photo Editor Photo" r:id="rId23" imgW="1905266" imgH="1733333" progId="MSPhotoEd.3">
                  <p:embed/>
                </p:oleObj>
              </mc:Choice>
              <mc:Fallback>
                <p:oleObj name="Photo Editor Photo" r:id="rId23" imgW="1905266" imgH="1733333" progId="MSPhotoEd.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8600" y="4572000"/>
                        <a:ext cx="91440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9176" name="Picture 145" descr="L097492"/>
          <p:cNvPicPr>
            <a:picLocks noChangeAspect="1" noChangeArrowheads="1"/>
          </p:cNvPicPr>
          <p:nvPr/>
        </p:nvPicPr>
        <p:blipFill>
          <a:blip r:embed="rId25"/>
          <a:srcRect/>
          <a:stretch>
            <a:fillRect/>
          </a:stretch>
        </p:blipFill>
        <p:spPr bwMode="auto">
          <a:xfrm>
            <a:off x="5943600" y="3048000"/>
            <a:ext cx="755650" cy="762000"/>
          </a:xfrm>
          <a:prstGeom prst="rect">
            <a:avLst/>
          </a:prstGeom>
          <a:noFill/>
          <a:ln w="9525">
            <a:noFill/>
            <a:miter lim="800000"/>
            <a:headEnd/>
            <a:tailEnd/>
          </a:ln>
        </p:spPr>
      </p:pic>
      <p:graphicFrame>
        <p:nvGraphicFramePr>
          <p:cNvPr id="49177" name="Object 7"/>
          <p:cNvGraphicFramePr>
            <a:graphicFrameLocks noChangeAspect="1"/>
          </p:cNvGraphicFramePr>
          <p:nvPr/>
        </p:nvGraphicFramePr>
        <p:xfrm>
          <a:off x="7543800" y="2895600"/>
          <a:ext cx="804863" cy="990600"/>
        </p:xfrm>
        <a:graphic>
          <a:graphicData uri="http://schemas.openxmlformats.org/presentationml/2006/ole">
            <mc:AlternateContent xmlns:mc="http://schemas.openxmlformats.org/markup-compatibility/2006">
              <mc:Choice xmlns:v="urn:schemas-microsoft-com:vml" Requires="v">
                <p:oleObj spid="_x0000_s132499" name="Photo Editor Photo" r:id="rId26" imgW="1905266" imgH="2343477" progId="MSPhotoEd.3">
                  <p:embed/>
                </p:oleObj>
              </mc:Choice>
              <mc:Fallback>
                <p:oleObj name="Photo Editor Photo" r:id="rId26" imgW="1905266" imgH="2343477" progId="MSPhotoEd.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543800" y="2895600"/>
                        <a:ext cx="804863"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78" name="Object 8"/>
          <p:cNvGraphicFramePr>
            <a:graphicFrameLocks noChangeAspect="1"/>
          </p:cNvGraphicFramePr>
          <p:nvPr/>
        </p:nvGraphicFramePr>
        <p:xfrm>
          <a:off x="8153400" y="2667000"/>
          <a:ext cx="825500" cy="687388"/>
        </p:xfrm>
        <a:graphic>
          <a:graphicData uri="http://schemas.openxmlformats.org/presentationml/2006/ole">
            <mc:AlternateContent xmlns:mc="http://schemas.openxmlformats.org/markup-compatibility/2006">
              <mc:Choice xmlns:v="urn:schemas-microsoft-com:vml" Requires="v">
                <p:oleObj spid="_x0000_s132500" name="Photo Editor Photo" r:id="rId28" imgW="1905266" imgH="1590897" progId="MSPhotoEd.3">
                  <p:embed/>
                </p:oleObj>
              </mc:Choice>
              <mc:Fallback>
                <p:oleObj name="Photo Editor Photo" r:id="rId28" imgW="1905266" imgH="1590897" progId="MSPhotoEd.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153400" y="2667000"/>
                        <a:ext cx="825500" cy="687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9179" name="Picture 148" descr="L097485"/>
          <p:cNvPicPr>
            <a:picLocks noChangeAspect="1" noChangeArrowheads="1"/>
          </p:cNvPicPr>
          <p:nvPr/>
        </p:nvPicPr>
        <p:blipFill>
          <a:blip r:embed="rId30"/>
          <a:srcRect/>
          <a:stretch>
            <a:fillRect/>
          </a:stretch>
        </p:blipFill>
        <p:spPr bwMode="auto">
          <a:xfrm>
            <a:off x="5105400" y="3352800"/>
            <a:ext cx="762000" cy="749300"/>
          </a:xfrm>
          <a:prstGeom prst="rect">
            <a:avLst/>
          </a:prstGeom>
          <a:noFill/>
          <a:ln w="9525">
            <a:noFill/>
            <a:miter lim="800000"/>
            <a:headEnd/>
            <a:tailEnd/>
          </a:ln>
        </p:spPr>
      </p:pic>
      <p:pic>
        <p:nvPicPr>
          <p:cNvPr id="49180" name="Picture 149" descr="7_1"/>
          <p:cNvPicPr>
            <a:picLocks noChangeAspect="1" noChangeArrowheads="1"/>
          </p:cNvPicPr>
          <p:nvPr/>
        </p:nvPicPr>
        <p:blipFill>
          <a:blip r:embed="rId31"/>
          <a:srcRect/>
          <a:stretch>
            <a:fillRect/>
          </a:stretch>
        </p:blipFill>
        <p:spPr bwMode="auto">
          <a:xfrm>
            <a:off x="7772400" y="3962400"/>
            <a:ext cx="609600" cy="476250"/>
          </a:xfrm>
          <a:prstGeom prst="rect">
            <a:avLst/>
          </a:prstGeom>
          <a:noFill/>
          <a:ln w="9525">
            <a:noFill/>
            <a:miter lim="800000"/>
            <a:headEnd/>
            <a:tailEnd/>
          </a:ln>
        </p:spPr>
      </p:pic>
      <p:pic>
        <p:nvPicPr>
          <p:cNvPr id="49181" name="Picture 150" descr="7_11"/>
          <p:cNvPicPr>
            <a:picLocks noChangeAspect="1" noChangeArrowheads="1"/>
          </p:cNvPicPr>
          <p:nvPr/>
        </p:nvPicPr>
        <p:blipFill>
          <a:blip r:embed="rId32"/>
          <a:srcRect/>
          <a:stretch>
            <a:fillRect/>
          </a:stretch>
        </p:blipFill>
        <p:spPr bwMode="auto">
          <a:xfrm>
            <a:off x="7010400" y="3429000"/>
            <a:ext cx="744538" cy="1066800"/>
          </a:xfrm>
          <a:prstGeom prst="rect">
            <a:avLst/>
          </a:prstGeom>
          <a:noFill/>
          <a:ln w="9525">
            <a:noFill/>
            <a:miter lim="800000"/>
            <a:headEnd/>
            <a:tailEnd/>
          </a:ln>
        </p:spPr>
      </p:pic>
      <p:pic>
        <p:nvPicPr>
          <p:cNvPr id="49182" name="Picture 151" descr="7_12"/>
          <p:cNvPicPr>
            <a:picLocks noChangeAspect="1" noChangeArrowheads="1"/>
          </p:cNvPicPr>
          <p:nvPr/>
        </p:nvPicPr>
        <p:blipFill>
          <a:blip r:embed="rId33"/>
          <a:srcRect/>
          <a:stretch>
            <a:fillRect/>
          </a:stretch>
        </p:blipFill>
        <p:spPr bwMode="auto">
          <a:xfrm>
            <a:off x="8305800" y="3429000"/>
            <a:ext cx="749300" cy="1066800"/>
          </a:xfrm>
          <a:prstGeom prst="rect">
            <a:avLst/>
          </a:prstGeom>
          <a:noFill/>
          <a:ln w="9525">
            <a:noFill/>
            <a:miter lim="800000"/>
            <a:headEnd/>
            <a:tailEnd/>
          </a:ln>
        </p:spPr>
      </p:pic>
      <p:sp>
        <p:nvSpPr>
          <p:cNvPr id="49183" name="AutoShape 153"/>
          <p:cNvSpPr>
            <a:spLocks noChangeArrowheads="1"/>
          </p:cNvSpPr>
          <p:nvPr/>
        </p:nvSpPr>
        <p:spPr bwMode="auto">
          <a:xfrm rot="9600000" flipH="1">
            <a:off x="4570413" y="2371725"/>
            <a:ext cx="985837" cy="350838"/>
          </a:xfrm>
          <a:prstGeom prst="rightArrow">
            <a:avLst>
              <a:gd name="adj1" fmla="val 50000"/>
              <a:gd name="adj2" fmla="val 70249"/>
            </a:avLst>
          </a:prstGeom>
          <a:solidFill>
            <a:srgbClr val="FFFFFF"/>
          </a:solidFill>
          <a:ln w="9525">
            <a:solidFill>
              <a:srgbClr val="FF0000"/>
            </a:solidFill>
            <a:miter lim="800000"/>
            <a:headEnd/>
            <a:tailEnd/>
          </a:ln>
        </p:spPr>
        <p:txBody>
          <a:bodyPr/>
          <a:lstStyle/>
          <a:p>
            <a:endParaRPr lang="en-US" altLang="en-US">
              <a:solidFill>
                <a:srgbClr val="000000"/>
              </a:solidFill>
            </a:endParaRPr>
          </a:p>
        </p:txBody>
      </p:sp>
      <p:pic>
        <p:nvPicPr>
          <p:cNvPr id="49184" name="Picture 154" descr="L097488"/>
          <p:cNvPicPr>
            <a:picLocks noChangeAspect="1" noChangeArrowheads="1"/>
          </p:cNvPicPr>
          <p:nvPr/>
        </p:nvPicPr>
        <p:blipFill>
          <a:blip r:embed="rId34"/>
          <a:srcRect/>
          <a:stretch>
            <a:fillRect/>
          </a:stretch>
        </p:blipFill>
        <p:spPr bwMode="auto">
          <a:xfrm>
            <a:off x="8382000" y="1905000"/>
            <a:ext cx="762000" cy="762000"/>
          </a:xfrm>
          <a:prstGeom prst="rect">
            <a:avLst/>
          </a:prstGeom>
          <a:noFill/>
          <a:ln w="9525">
            <a:noFill/>
            <a:miter lim="800000"/>
            <a:headEnd/>
            <a:tailEnd/>
          </a:ln>
        </p:spPr>
      </p:pic>
      <p:pic>
        <p:nvPicPr>
          <p:cNvPr id="49185" name="Picture 155" descr="harnas met heupgordel"/>
          <p:cNvPicPr>
            <a:picLocks noChangeAspect="1" noChangeArrowheads="1"/>
          </p:cNvPicPr>
          <p:nvPr/>
        </p:nvPicPr>
        <p:blipFill>
          <a:blip r:embed="rId35"/>
          <a:srcRect/>
          <a:stretch>
            <a:fillRect/>
          </a:stretch>
        </p:blipFill>
        <p:spPr bwMode="auto">
          <a:xfrm>
            <a:off x="1143000" y="5410200"/>
            <a:ext cx="876300" cy="1219200"/>
          </a:xfrm>
          <a:prstGeom prst="rect">
            <a:avLst/>
          </a:prstGeom>
          <a:noFill/>
          <a:ln w="9525">
            <a:noFill/>
            <a:miter lim="800000"/>
            <a:headEnd/>
            <a:tailEnd/>
          </a:ln>
        </p:spPr>
      </p:pic>
      <p:pic>
        <p:nvPicPr>
          <p:cNvPr id="49186" name="Picture 156" descr="dubbele vallijn"/>
          <p:cNvPicPr>
            <a:picLocks noChangeAspect="1" noChangeArrowheads="1"/>
          </p:cNvPicPr>
          <p:nvPr/>
        </p:nvPicPr>
        <p:blipFill>
          <a:blip r:embed="rId36"/>
          <a:srcRect/>
          <a:stretch>
            <a:fillRect/>
          </a:stretch>
        </p:blipFill>
        <p:spPr bwMode="auto">
          <a:xfrm>
            <a:off x="228600" y="5562600"/>
            <a:ext cx="666750" cy="990600"/>
          </a:xfrm>
          <a:prstGeom prst="rect">
            <a:avLst/>
          </a:prstGeom>
          <a:noFill/>
          <a:ln w="9525">
            <a:noFill/>
            <a:miter lim="800000"/>
            <a:headEnd/>
            <a:tailEnd/>
          </a:ln>
        </p:spPr>
      </p:pic>
      <p:sp>
        <p:nvSpPr>
          <p:cNvPr id="49187" name="AutoShape 157"/>
          <p:cNvSpPr>
            <a:spLocks noChangeArrowheads="1"/>
          </p:cNvSpPr>
          <p:nvPr/>
        </p:nvSpPr>
        <p:spPr bwMode="auto">
          <a:xfrm rot="10800000" flipH="1">
            <a:off x="4876800" y="5867400"/>
            <a:ext cx="769938" cy="350838"/>
          </a:xfrm>
          <a:prstGeom prst="rightArrow">
            <a:avLst>
              <a:gd name="adj1" fmla="val 50000"/>
              <a:gd name="adj2" fmla="val 54864"/>
            </a:avLst>
          </a:prstGeom>
          <a:solidFill>
            <a:srgbClr val="FFFFFF"/>
          </a:solidFill>
          <a:ln w="9525">
            <a:solidFill>
              <a:srgbClr val="FF0000"/>
            </a:solidFill>
            <a:miter lim="800000"/>
            <a:headEnd/>
            <a:tailEnd/>
          </a:ln>
        </p:spPr>
        <p:txBody>
          <a:bodyPr/>
          <a:lstStyle/>
          <a:p>
            <a:endParaRPr lang="en-US" altLang="en-US">
              <a:solidFill>
                <a:srgbClr val="000000"/>
              </a:solidFill>
            </a:endParaRPr>
          </a:p>
        </p:txBody>
      </p:sp>
      <p:graphicFrame>
        <p:nvGraphicFramePr>
          <p:cNvPr id="49188" name="Object 9"/>
          <p:cNvGraphicFramePr>
            <a:graphicFrameLocks noChangeAspect="1"/>
          </p:cNvGraphicFramePr>
          <p:nvPr/>
        </p:nvGraphicFramePr>
        <p:xfrm>
          <a:off x="7467600" y="1981200"/>
          <a:ext cx="838200" cy="682625"/>
        </p:xfrm>
        <a:graphic>
          <a:graphicData uri="http://schemas.openxmlformats.org/presentationml/2006/ole">
            <mc:AlternateContent xmlns:mc="http://schemas.openxmlformats.org/markup-compatibility/2006">
              <mc:Choice xmlns:v="urn:schemas-microsoft-com:vml" Requires="v">
                <p:oleObj spid="_x0000_s132501" name="Photo Editor Photo" r:id="rId37" imgW="1905266" imgH="1552792" progId="MSPhotoEd.3">
                  <p:embed/>
                </p:oleObj>
              </mc:Choice>
              <mc:Fallback>
                <p:oleObj name="Photo Editor Photo" r:id="rId37" imgW="1905266" imgH="1552792" progId="MSPhotoEd.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467600" y="1981200"/>
                        <a:ext cx="838200"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9189" name="Picture 159" descr="D:\images\1_19.gif"/>
          <p:cNvPicPr>
            <a:picLocks noChangeAspect="1" noChangeArrowheads="1"/>
          </p:cNvPicPr>
          <p:nvPr/>
        </p:nvPicPr>
        <p:blipFill>
          <a:blip r:embed="rId39" r:link="rId40"/>
          <a:srcRect/>
          <a:stretch>
            <a:fillRect/>
          </a:stretch>
        </p:blipFill>
        <p:spPr bwMode="auto">
          <a:xfrm>
            <a:off x="7543800" y="5638800"/>
            <a:ext cx="944563" cy="990600"/>
          </a:xfrm>
          <a:prstGeom prst="rect">
            <a:avLst/>
          </a:prstGeom>
          <a:noFill/>
          <a:ln w="9525">
            <a:noFill/>
            <a:miter lim="800000"/>
            <a:headEnd/>
            <a:tailEnd/>
          </a:ln>
        </p:spPr>
      </p:pic>
      <p:graphicFrame>
        <p:nvGraphicFramePr>
          <p:cNvPr id="49190" name="Object 10"/>
          <p:cNvGraphicFramePr>
            <a:graphicFrameLocks noChangeAspect="1"/>
          </p:cNvGraphicFramePr>
          <p:nvPr/>
        </p:nvGraphicFramePr>
        <p:xfrm>
          <a:off x="1219200" y="4191000"/>
          <a:ext cx="906463" cy="990600"/>
        </p:xfrm>
        <a:graphic>
          <a:graphicData uri="http://schemas.openxmlformats.org/presentationml/2006/ole">
            <mc:AlternateContent xmlns:mc="http://schemas.openxmlformats.org/markup-compatibility/2006">
              <mc:Choice xmlns:v="urn:schemas-microsoft-com:vml" Requires="v">
                <p:oleObj spid="_x0000_s132502" name="Picture" r:id="rId41" imgW="925068" imgH="1019556" progId="Word.Picture.8">
                  <p:embed/>
                </p:oleObj>
              </mc:Choice>
              <mc:Fallback>
                <p:oleObj name="Picture" r:id="rId41" imgW="925068" imgH="1019556" progId="Word.Picture.8">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219200" y="4191000"/>
                        <a:ext cx="906463"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9" name="Rectangle 161"/>
          <p:cNvSpPr txBox="1">
            <a:spLocks noChangeArrowheads="1"/>
          </p:cNvSpPr>
          <p:nvPr/>
        </p:nvSpPr>
        <p:spPr bwMode="auto">
          <a:xfrm>
            <a:off x="381000" y="1143000"/>
            <a:ext cx="8229600" cy="762000"/>
          </a:xfrm>
          <a:prstGeom prst="rect">
            <a:avLst/>
          </a:prstGeom>
          <a:noFill/>
          <a:ln/>
        </p:spPr>
        <p:txBody>
          <a:bodyPr anchor="ctr"/>
          <a:lstStyle/>
          <a:p>
            <a:pPr algn="ctr" eaLnBrk="0" hangingPunct="0">
              <a:defRPr/>
            </a:pPr>
            <a:r>
              <a:rPr lang="en-US" sz="3600" b="1" kern="0" dirty="0">
                <a:solidFill>
                  <a:srgbClr val="FF0000"/>
                </a:solidFill>
                <a:latin typeface="Arial Black" pitchFamily="34" charset="0"/>
                <a:cs typeface="Arial"/>
              </a:rPr>
              <a:t>HEAD  TO  TOE  GOOD  TO  GO!</a:t>
            </a:r>
          </a:p>
        </p:txBody>
      </p:sp>
      <p:sp>
        <p:nvSpPr>
          <p:cNvPr id="49192" name="WordArt 162"/>
          <p:cNvSpPr>
            <a:spLocks noChangeArrowheads="1" noChangeShapeType="1" noTextEdit="1"/>
          </p:cNvSpPr>
          <p:nvPr/>
        </p:nvSpPr>
        <p:spPr bwMode="auto">
          <a:xfrm rot="-5400000">
            <a:off x="4059238" y="2112962"/>
            <a:ext cx="533400" cy="117475"/>
          </a:xfrm>
          <a:prstGeom prst="rect">
            <a:avLst/>
          </a:prstGeom>
        </p:spPr>
        <p:txBody>
          <a:bodyPr wrap="none" fromWordArt="1">
            <a:prstTxWarp prst="textPlain">
              <a:avLst>
                <a:gd name="adj" fmla="val 50000"/>
              </a:avLst>
            </a:prstTxWarp>
          </a:bodyPr>
          <a:lstStyle/>
          <a:p>
            <a:pPr algn="ctr"/>
            <a:r>
              <a:rPr lang="en-US" sz="1200" kern="10">
                <a:ln w="9525">
                  <a:noFill/>
                  <a:round/>
                  <a:headEnd/>
                  <a:tailEnd/>
                </a:ln>
                <a:solidFill>
                  <a:srgbClr val="0066CC"/>
                </a:solidFill>
                <a:latin typeface="Impact"/>
              </a:rPr>
              <a:t>HEAD</a:t>
            </a:r>
          </a:p>
        </p:txBody>
      </p:sp>
      <p:sp>
        <p:nvSpPr>
          <p:cNvPr id="49193" name="WordArt 163"/>
          <p:cNvSpPr>
            <a:spLocks noChangeArrowheads="1" noChangeShapeType="1" noTextEdit="1"/>
          </p:cNvSpPr>
          <p:nvPr/>
        </p:nvSpPr>
        <p:spPr bwMode="auto">
          <a:xfrm rot="-3258034">
            <a:off x="4576763" y="2173287"/>
            <a:ext cx="412750" cy="117475"/>
          </a:xfrm>
          <a:prstGeom prst="rect">
            <a:avLst/>
          </a:prstGeom>
        </p:spPr>
        <p:txBody>
          <a:bodyPr wrap="none" fromWordArt="1">
            <a:prstTxWarp prst="textPlain">
              <a:avLst>
                <a:gd name="adj" fmla="val 50000"/>
              </a:avLst>
            </a:prstTxWarp>
          </a:bodyPr>
          <a:lstStyle/>
          <a:p>
            <a:pPr algn="ctr"/>
            <a:r>
              <a:rPr lang="en-US" sz="1200" kern="10">
                <a:ln w="9525">
                  <a:noFill/>
                  <a:round/>
                  <a:headEnd/>
                  <a:tailEnd/>
                </a:ln>
                <a:solidFill>
                  <a:srgbClr val="0066CC"/>
                </a:solidFill>
                <a:latin typeface="Impact"/>
              </a:rPr>
              <a:t>FACE</a:t>
            </a:r>
          </a:p>
        </p:txBody>
      </p:sp>
      <p:sp>
        <p:nvSpPr>
          <p:cNvPr id="49194" name="WordArt 164"/>
          <p:cNvSpPr>
            <a:spLocks noChangeArrowheads="1" noChangeShapeType="1" noTextEdit="1"/>
          </p:cNvSpPr>
          <p:nvPr/>
        </p:nvSpPr>
        <p:spPr bwMode="auto">
          <a:xfrm rot="-1330709">
            <a:off x="4645025" y="2511425"/>
            <a:ext cx="760413" cy="125413"/>
          </a:xfrm>
          <a:prstGeom prst="rect">
            <a:avLst/>
          </a:prstGeom>
        </p:spPr>
        <p:txBody>
          <a:bodyPr wrap="none" fromWordArt="1">
            <a:prstTxWarp prst="textPlain">
              <a:avLst>
                <a:gd name="adj" fmla="val 50000"/>
              </a:avLst>
            </a:prstTxWarp>
          </a:bodyPr>
          <a:lstStyle/>
          <a:p>
            <a:pPr algn="ctr"/>
            <a:r>
              <a:rPr lang="en-US" sz="1200" kern="10">
                <a:ln w="9525">
                  <a:noFill/>
                  <a:round/>
                  <a:headEnd/>
                  <a:tailEnd/>
                </a:ln>
                <a:solidFill>
                  <a:srgbClr val="0066CC"/>
                </a:solidFill>
                <a:latin typeface="Impact"/>
              </a:rPr>
              <a:t>RESPIRATORY</a:t>
            </a:r>
          </a:p>
        </p:txBody>
      </p:sp>
      <p:sp>
        <p:nvSpPr>
          <p:cNvPr id="49195" name="WordArt 165"/>
          <p:cNvSpPr>
            <a:spLocks noChangeArrowheads="1" noChangeShapeType="1" noTextEdit="1"/>
          </p:cNvSpPr>
          <p:nvPr/>
        </p:nvSpPr>
        <p:spPr bwMode="auto">
          <a:xfrm rot="1137186">
            <a:off x="4724400" y="2930525"/>
            <a:ext cx="412750" cy="117475"/>
          </a:xfrm>
          <a:prstGeom prst="rect">
            <a:avLst/>
          </a:prstGeom>
        </p:spPr>
        <p:txBody>
          <a:bodyPr wrap="none" fromWordArt="1">
            <a:prstTxWarp prst="textPlain">
              <a:avLst>
                <a:gd name="adj" fmla="val 50000"/>
              </a:avLst>
            </a:prstTxWarp>
          </a:bodyPr>
          <a:lstStyle/>
          <a:p>
            <a:pPr algn="ctr"/>
            <a:r>
              <a:rPr lang="en-US" sz="1200" kern="10">
                <a:ln w="9525">
                  <a:noFill/>
                  <a:round/>
                  <a:headEnd/>
                  <a:tailEnd/>
                </a:ln>
                <a:solidFill>
                  <a:srgbClr val="0066CC"/>
                </a:solidFill>
                <a:latin typeface="Impact"/>
              </a:rPr>
              <a:t>EYE</a:t>
            </a:r>
          </a:p>
        </p:txBody>
      </p:sp>
      <p:sp>
        <p:nvSpPr>
          <p:cNvPr id="49196" name="WordArt 166"/>
          <p:cNvSpPr>
            <a:spLocks noChangeArrowheads="1" noChangeShapeType="1" noTextEdit="1"/>
          </p:cNvSpPr>
          <p:nvPr/>
        </p:nvSpPr>
        <p:spPr bwMode="auto">
          <a:xfrm>
            <a:off x="3429000" y="2854325"/>
            <a:ext cx="569913" cy="117475"/>
          </a:xfrm>
          <a:prstGeom prst="rect">
            <a:avLst/>
          </a:prstGeom>
        </p:spPr>
        <p:txBody>
          <a:bodyPr wrap="none" fromWordArt="1">
            <a:prstTxWarp prst="textPlain">
              <a:avLst>
                <a:gd name="adj" fmla="val 50000"/>
              </a:avLst>
            </a:prstTxWarp>
          </a:bodyPr>
          <a:lstStyle/>
          <a:p>
            <a:pPr algn="ctr"/>
            <a:r>
              <a:rPr lang="en-US" sz="1200" kern="10">
                <a:ln w="9525">
                  <a:noFill/>
                  <a:round/>
                  <a:headEnd/>
                  <a:tailEnd/>
                </a:ln>
                <a:solidFill>
                  <a:srgbClr val="0066CC"/>
                </a:solidFill>
                <a:latin typeface="Impact"/>
              </a:rPr>
              <a:t>HEARING</a:t>
            </a:r>
          </a:p>
        </p:txBody>
      </p:sp>
      <p:sp>
        <p:nvSpPr>
          <p:cNvPr id="49197" name="WordArt 167"/>
          <p:cNvSpPr>
            <a:spLocks noChangeArrowheads="1" noChangeShapeType="1" noTextEdit="1"/>
          </p:cNvSpPr>
          <p:nvPr/>
        </p:nvSpPr>
        <p:spPr bwMode="auto">
          <a:xfrm>
            <a:off x="3429000" y="3616325"/>
            <a:ext cx="569913" cy="117475"/>
          </a:xfrm>
          <a:prstGeom prst="rect">
            <a:avLst/>
          </a:prstGeom>
        </p:spPr>
        <p:txBody>
          <a:bodyPr wrap="none" fromWordArt="1">
            <a:prstTxWarp prst="textPlain">
              <a:avLst>
                <a:gd name="adj" fmla="val 50000"/>
              </a:avLst>
            </a:prstTxWarp>
          </a:bodyPr>
          <a:lstStyle/>
          <a:p>
            <a:pPr algn="ctr"/>
            <a:r>
              <a:rPr lang="en-US" sz="1200" kern="10">
                <a:ln w="9525">
                  <a:noFill/>
                  <a:round/>
                  <a:headEnd/>
                  <a:tailEnd/>
                </a:ln>
                <a:solidFill>
                  <a:srgbClr val="0066CC"/>
                </a:solidFill>
                <a:latin typeface="Impact"/>
              </a:rPr>
              <a:t>BODY</a:t>
            </a:r>
          </a:p>
        </p:txBody>
      </p:sp>
      <p:sp>
        <p:nvSpPr>
          <p:cNvPr id="49198" name="WordArt 168"/>
          <p:cNvSpPr>
            <a:spLocks noChangeArrowheads="1" noChangeShapeType="1" noTextEdit="1"/>
          </p:cNvSpPr>
          <p:nvPr/>
        </p:nvSpPr>
        <p:spPr bwMode="auto">
          <a:xfrm>
            <a:off x="5221288" y="4302125"/>
            <a:ext cx="569912" cy="117475"/>
          </a:xfrm>
          <a:prstGeom prst="rect">
            <a:avLst/>
          </a:prstGeom>
        </p:spPr>
        <p:txBody>
          <a:bodyPr wrap="none" fromWordArt="1">
            <a:prstTxWarp prst="textPlain">
              <a:avLst>
                <a:gd name="adj" fmla="val 50000"/>
              </a:avLst>
            </a:prstTxWarp>
          </a:bodyPr>
          <a:lstStyle/>
          <a:p>
            <a:pPr algn="ctr"/>
            <a:r>
              <a:rPr lang="en-US" sz="1200" kern="10">
                <a:ln w="9525">
                  <a:noFill/>
                  <a:round/>
                  <a:headEnd/>
                  <a:tailEnd/>
                </a:ln>
                <a:solidFill>
                  <a:srgbClr val="0066CC"/>
                </a:solidFill>
                <a:latin typeface="Impact"/>
              </a:rPr>
              <a:t>HAND</a:t>
            </a:r>
          </a:p>
        </p:txBody>
      </p:sp>
      <p:sp>
        <p:nvSpPr>
          <p:cNvPr id="49199" name="WordArt 169"/>
          <p:cNvSpPr>
            <a:spLocks noChangeArrowheads="1" noChangeShapeType="1" noTextEdit="1"/>
          </p:cNvSpPr>
          <p:nvPr/>
        </p:nvSpPr>
        <p:spPr bwMode="auto">
          <a:xfrm>
            <a:off x="4916488" y="5978525"/>
            <a:ext cx="569912" cy="117475"/>
          </a:xfrm>
          <a:prstGeom prst="rect">
            <a:avLst/>
          </a:prstGeom>
        </p:spPr>
        <p:txBody>
          <a:bodyPr wrap="none" fromWordArt="1">
            <a:prstTxWarp prst="textPlain">
              <a:avLst>
                <a:gd name="adj" fmla="val 50000"/>
              </a:avLst>
            </a:prstTxWarp>
          </a:bodyPr>
          <a:lstStyle/>
          <a:p>
            <a:pPr algn="ctr"/>
            <a:r>
              <a:rPr lang="en-US" sz="1200" kern="10">
                <a:ln w="9525">
                  <a:noFill/>
                  <a:round/>
                  <a:headEnd/>
                  <a:tailEnd/>
                </a:ln>
                <a:solidFill>
                  <a:srgbClr val="0066CC"/>
                </a:solidFill>
                <a:latin typeface="Impact"/>
              </a:rPr>
              <a:t>FOOT</a:t>
            </a:r>
          </a:p>
        </p:txBody>
      </p:sp>
      <p:sp>
        <p:nvSpPr>
          <p:cNvPr id="49200" name="AutoShape 170"/>
          <p:cNvSpPr>
            <a:spLocks noChangeArrowheads="1"/>
          </p:cNvSpPr>
          <p:nvPr/>
        </p:nvSpPr>
        <p:spPr bwMode="auto">
          <a:xfrm flipH="1">
            <a:off x="0" y="2438400"/>
            <a:ext cx="2590800" cy="1066800"/>
          </a:xfrm>
          <a:prstGeom prst="cloudCallout">
            <a:avLst>
              <a:gd name="adj1" fmla="val -192468"/>
              <a:gd name="adj2" fmla="val 20981"/>
            </a:avLst>
          </a:prstGeom>
          <a:gradFill rotWithShape="0">
            <a:gsLst>
              <a:gs pos="0">
                <a:srgbClr val="00FFCC"/>
              </a:gs>
              <a:gs pos="100000">
                <a:schemeClr val="bg1"/>
              </a:gs>
            </a:gsLst>
            <a:lin ang="5400000" scaled="1"/>
          </a:gradFill>
          <a:ln w="9525">
            <a:solidFill>
              <a:srgbClr val="000000"/>
            </a:solidFill>
            <a:round/>
            <a:headEnd/>
            <a:tailEnd/>
          </a:ln>
        </p:spPr>
        <p:txBody>
          <a:bodyPr anchor="ctr"/>
          <a:lstStyle/>
          <a:p>
            <a:pPr algn="ctr" eaLnBrk="0" hangingPunct="0">
              <a:lnSpc>
                <a:spcPct val="90000"/>
              </a:lnSpc>
              <a:spcBef>
                <a:spcPct val="30000"/>
              </a:spcBef>
              <a:buClr>
                <a:srgbClr val="0000FF"/>
              </a:buClr>
              <a:buSzPct val="70000"/>
              <a:buFont typeface="Monotype Sorts" pitchFamily="2" charset="2"/>
              <a:buNone/>
            </a:pPr>
            <a:r>
              <a:rPr lang="en-US" altLang="en-US" sz="2000">
                <a:solidFill>
                  <a:srgbClr val="3333CC"/>
                </a:solidFill>
                <a:latin typeface="ZurichCnBT" charset="0"/>
              </a:rPr>
              <a:t>WHAT KIND OF PPE DO I NEED?</a:t>
            </a:r>
          </a:p>
        </p:txBody>
      </p:sp>
    </p:spTree>
    <p:extLst>
      <p:ext uri="{BB962C8B-B14F-4D97-AF65-F5344CB8AC3E}">
        <p14:creationId xmlns:p14="http://schemas.microsoft.com/office/powerpoint/2010/main" val="38101244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pic>
        <p:nvPicPr>
          <p:cNvPr id="18435" name="Picture 14" descr="MC90038438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0" y="1676400"/>
            <a:ext cx="4252913"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1702359"/>
      </p:ext>
    </p:extLst>
  </p:cSld>
  <p:clrMapOvr>
    <a:masterClrMapping/>
  </p:clrMapOvr>
  <p:transition advClick="0"/>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066800" y="1447800"/>
            <a:ext cx="6858000" cy="457200"/>
          </a:xfrm>
        </p:spPr>
        <p:txBody>
          <a:bodyPr>
            <a:normAutofit fontScale="90000"/>
          </a:bodyPr>
          <a:lstStyle/>
          <a:p>
            <a:r>
              <a:rPr lang="en-US" altLang="en-US" sz="4000" smtClean="0"/>
              <a:t>Contents</a:t>
            </a:r>
            <a:endParaRPr lang="en-IN" altLang="en-US" sz="4000" smtClean="0"/>
          </a:p>
        </p:txBody>
      </p:sp>
      <p:sp>
        <p:nvSpPr>
          <p:cNvPr id="3" name="Text Placeholder 2"/>
          <p:cNvSpPr>
            <a:spLocks noGrp="1"/>
          </p:cNvSpPr>
          <p:nvPr>
            <p:ph type="body" sz="half" idx="1"/>
          </p:nvPr>
        </p:nvSpPr>
        <p:spPr>
          <a:xfrm>
            <a:off x="533400" y="2209800"/>
            <a:ext cx="4038600" cy="4648200"/>
          </a:xfrm>
        </p:spPr>
        <p:txBody>
          <a:bodyPr/>
          <a:lstStyle/>
          <a:p>
            <a:pPr>
              <a:defRPr/>
            </a:pPr>
            <a:r>
              <a:rPr lang="en-US" dirty="0" smtClean="0"/>
              <a:t>Purpose</a:t>
            </a:r>
          </a:p>
          <a:p>
            <a:pPr>
              <a:defRPr/>
            </a:pPr>
            <a:r>
              <a:rPr lang="en-US" dirty="0" smtClean="0"/>
              <a:t>Objective</a:t>
            </a:r>
          </a:p>
          <a:p>
            <a:pPr>
              <a:defRPr/>
            </a:pPr>
            <a:r>
              <a:rPr lang="en-US" dirty="0" smtClean="0"/>
              <a:t>Responsibility</a:t>
            </a:r>
          </a:p>
          <a:p>
            <a:pPr>
              <a:defRPr/>
            </a:pPr>
            <a:r>
              <a:rPr lang="en-US" dirty="0" smtClean="0"/>
              <a:t>Permits &amp; Certificates</a:t>
            </a:r>
          </a:p>
          <a:p>
            <a:pPr>
              <a:defRPr/>
            </a:pPr>
            <a:r>
              <a:rPr lang="en-US" dirty="0" smtClean="0"/>
              <a:t>Flow of Work Permit</a:t>
            </a:r>
          </a:p>
          <a:p>
            <a:pPr>
              <a:defRPr/>
            </a:pPr>
            <a:r>
              <a:rPr lang="en-US" dirty="0" smtClean="0"/>
              <a:t>Coordination Meeting</a:t>
            </a:r>
          </a:p>
          <a:p>
            <a:pPr>
              <a:defRPr/>
            </a:pPr>
            <a:r>
              <a:rPr lang="en-US" dirty="0" smtClean="0"/>
              <a:t>CWP; HWP</a:t>
            </a:r>
          </a:p>
          <a:p>
            <a:pPr>
              <a:defRPr/>
            </a:pPr>
            <a:endParaRPr lang="en-IN" dirty="0"/>
          </a:p>
        </p:txBody>
      </p:sp>
      <p:sp>
        <p:nvSpPr>
          <p:cNvPr id="19460"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Tree>
    <p:extLst>
      <p:ext uri="{BB962C8B-B14F-4D97-AF65-F5344CB8AC3E}">
        <p14:creationId xmlns:p14="http://schemas.microsoft.com/office/powerpoint/2010/main" val="1684257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fontScale="90000"/>
          </a:bodyPr>
          <a:lstStyle/>
          <a:p>
            <a:r>
              <a:rPr lang="en-US" altLang="en-US" smtClean="0"/>
              <a:t>Contents</a:t>
            </a:r>
            <a:endParaRPr lang="en-IN" altLang="en-US" smtClean="0"/>
          </a:p>
        </p:txBody>
      </p:sp>
      <p:sp>
        <p:nvSpPr>
          <p:cNvPr id="3" name="Text Placeholder 2"/>
          <p:cNvSpPr>
            <a:spLocks noGrp="1"/>
          </p:cNvSpPr>
          <p:nvPr>
            <p:ph type="body" sz="half" idx="1"/>
          </p:nvPr>
        </p:nvSpPr>
        <p:spPr>
          <a:xfrm>
            <a:off x="533400" y="2362200"/>
            <a:ext cx="4495800" cy="3810000"/>
          </a:xfrm>
        </p:spPr>
        <p:txBody>
          <a:bodyPr/>
          <a:lstStyle/>
          <a:p>
            <a:pPr>
              <a:defRPr/>
            </a:pPr>
            <a:r>
              <a:rPr lang="en-US" dirty="0" smtClean="0"/>
              <a:t>Excavation</a:t>
            </a:r>
          </a:p>
          <a:p>
            <a:pPr>
              <a:defRPr/>
            </a:pPr>
            <a:r>
              <a:rPr lang="en-US" dirty="0" smtClean="0"/>
              <a:t>Electrical Isolation</a:t>
            </a:r>
          </a:p>
          <a:p>
            <a:pPr>
              <a:defRPr/>
            </a:pPr>
            <a:r>
              <a:rPr lang="en-US" dirty="0" smtClean="0"/>
              <a:t>Confined Space Entry</a:t>
            </a:r>
          </a:p>
          <a:p>
            <a:pPr>
              <a:defRPr/>
            </a:pPr>
            <a:r>
              <a:rPr lang="en-US" dirty="0" smtClean="0"/>
              <a:t>Safe Lifting</a:t>
            </a:r>
          </a:p>
          <a:p>
            <a:pPr>
              <a:defRPr/>
            </a:pPr>
            <a:r>
              <a:rPr lang="en-US" dirty="0" smtClean="0"/>
              <a:t>Hazards in Radiography</a:t>
            </a:r>
          </a:p>
          <a:p>
            <a:pPr>
              <a:defRPr/>
            </a:pPr>
            <a:r>
              <a:rPr lang="en-US" dirty="0" smtClean="0"/>
              <a:t>T.B.T &amp; JHA</a:t>
            </a:r>
          </a:p>
          <a:p>
            <a:pPr>
              <a:defRPr/>
            </a:pPr>
            <a:endParaRPr lang="en-US" dirty="0" smtClean="0"/>
          </a:p>
          <a:p>
            <a:pPr>
              <a:defRPr/>
            </a:pPr>
            <a:endParaRPr lang="en-IN" dirty="0"/>
          </a:p>
        </p:txBody>
      </p:sp>
      <p:sp>
        <p:nvSpPr>
          <p:cNvPr id="20484"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Rev-02 Date: 05.05.2011</a:t>
            </a:r>
            <a:endParaRPr lang="en-US" altLang="en-US" sz="1200" smtClean="0"/>
          </a:p>
        </p:txBody>
      </p:sp>
    </p:spTree>
    <p:extLst>
      <p:ext uri="{BB962C8B-B14F-4D97-AF65-F5344CB8AC3E}">
        <p14:creationId xmlns:p14="http://schemas.microsoft.com/office/powerpoint/2010/main" val="11430515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US" altLang="en-US" sz="1200" smtClean="0"/>
              <a:t>Rev 02 Date 05-05-2011</a:t>
            </a:r>
          </a:p>
        </p:txBody>
      </p:sp>
      <p:sp>
        <p:nvSpPr>
          <p:cNvPr id="21507" name="Rectangle 2"/>
          <p:cNvSpPr>
            <a:spLocks noChangeArrowheads="1"/>
          </p:cNvSpPr>
          <p:nvPr/>
        </p:nvSpPr>
        <p:spPr bwMode="auto">
          <a:xfrm>
            <a:off x="4713288" y="2514600"/>
            <a:ext cx="3586162"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endParaRPr lang="en-IN" altLang="en-US" sz="1800"/>
          </a:p>
        </p:txBody>
      </p:sp>
      <p:sp>
        <p:nvSpPr>
          <p:cNvPr id="21508" name="Rectangle 3"/>
          <p:cNvSpPr>
            <a:spLocks noChangeArrowheads="1"/>
          </p:cNvSpPr>
          <p:nvPr/>
        </p:nvSpPr>
        <p:spPr bwMode="auto">
          <a:xfrm>
            <a:off x="7291388" y="5067300"/>
            <a:ext cx="26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tabLst>
                <a:tab pos="3086100" algn="l"/>
              </a:tabLst>
              <a:defRPr sz="3200">
                <a:solidFill>
                  <a:schemeClr val="tx1"/>
                </a:solidFill>
                <a:latin typeface="Garamond" panose="02020404030301010803" pitchFamily="18" charset="0"/>
              </a:defRPr>
            </a:lvl1pPr>
            <a:lvl2pPr marL="742950" indent="-285750">
              <a:spcBef>
                <a:spcPct val="20000"/>
              </a:spcBef>
              <a:buChar char="–"/>
              <a:tabLst>
                <a:tab pos="3086100" algn="l"/>
              </a:tabLst>
              <a:defRPr sz="2800">
                <a:solidFill>
                  <a:schemeClr val="tx1"/>
                </a:solidFill>
                <a:latin typeface="Garamond" panose="02020404030301010803" pitchFamily="18" charset="0"/>
              </a:defRPr>
            </a:lvl2pPr>
            <a:lvl3pPr marL="1143000" indent="-228600">
              <a:spcBef>
                <a:spcPct val="20000"/>
              </a:spcBef>
              <a:buClr>
                <a:schemeClr val="tx2"/>
              </a:buClr>
              <a:buChar char="•"/>
              <a:tabLst>
                <a:tab pos="3086100" algn="l"/>
              </a:tabLst>
              <a:defRPr sz="2400">
                <a:solidFill>
                  <a:schemeClr val="tx1"/>
                </a:solidFill>
                <a:latin typeface="Garamond" panose="02020404030301010803" pitchFamily="18" charset="0"/>
              </a:defRPr>
            </a:lvl3pPr>
            <a:lvl4pPr marL="1600200" indent="-228600">
              <a:spcBef>
                <a:spcPct val="20000"/>
              </a:spcBef>
              <a:buChar char="–"/>
              <a:tabLst>
                <a:tab pos="3086100" algn="l"/>
              </a:tabLst>
              <a:defRPr sz="2000">
                <a:solidFill>
                  <a:schemeClr val="tx1"/>
                </a:solidFill>
                <a:latin typeface="Garamond" panose="02020404030301010803" pitchFamily="18" charset="0"/>
              </a:defRPr>
            </a:lvl4pPr>
            <a:lvl5pPr marL="2057400" indent="-228600">
              <a:spcBef>
                <a:spcPct val="20000"/>
              </a:spcBef>
              <a:buClr>
                <a:schemeClr val="folHlink"/>
              </a:buClr>
              <a:buChar char="•"/>
              <a:tabLst>
                <a:tab pos="3086100" algn="l"/>
              </a:tabLst>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9pPr>
          </a:lstStyle>
          <a:p>
            <a:pPr algn="ctr">
              <a:spcBef>
                <a:spcPct val="0"/>
              </a:spcBef>
              <a:buClrTx/>
            </a:pPr>
            <a:endParaRPr lang="en-US" altLang="en-US" sz="2400" b="1">
              <a:latin typeface="Times New Roman" panose="02020603050405020304" pitchFamily="18" charset="0"/>
            </a:endParaRPr>
          </a:p>
        </p:txBody>
      </p:sp>
      <p:sp>
        <p:nvSpPr>
          <p:cNvPr id="605188" name="Rectangle 4"/>
          <p:cNvSpPr>
            <a:spLocks noChangeArrowheads="1"/>
          </p:cNvSpPr>
          <p:nvPr/>
        </p:nvSpPr>
        <p:spPr bwMode="auto">
          <a:xfrm>
            <a:off x="152400" y="2011363"/>
            <a:ext cx="8839200" cy="4400550"/>
          </a:xfrm>
          <a:prstGeom prst="rect">
            <a:avLst/>
          </a:prstGeom>
          <a:noFill/>
          <a:ln w="9525">
            <a:noFill/>
            <a:miter lim="800000"/>
            <a:headEnd/>
            <a:tailEnd/>
          </a:ln>
          <a:effectLst/>
        </p:spPr>
        <p:txBody>
          <a:bodyPr anchor="ctr">
            <a:spAutoFit/>
          </a:bodyPr>
          <a:lstStyle/>
          <a:p>
            <a:pPr eaLnBrk="1" hangingPunct="1">
              <a:buFont typeface="Courier New" pitchFamily="49" charset="0"/>
              <a:buChar char="o"/>
              <a:defRPr/>
            </a:pPr>
            <a:r>
              <a:rPr lang="en-US" sz="2800" b="1" dirty="0">
                <a:solidFill>
                  <a:schemeClr val="tx2"/>
                </a:solidFill>
                <a:effectLst>
                  <a:outerShdw blurRad="38100" dist="38100" dir="2700000" algn="tl">
                    <a:srgbClr val="000000"/>
                  </a:outerShdw>
                </a:effectLst>
                <a:latin typeface="Arial" pitchFamily="34" charset="0"/>
                <a:cs typeface="Angsana New" pitchFamily="18" charset="-34"/>
              </a:rPr>
              <a:t>  The purpose of a Work Permit  is to   ensure</a:t>
            </a:r>
          </a:p>
          <a:p>
            <a:pPr eaLnBrk="1" hangingPunct="1">
              <a:buFont typeface="Courier New" pitchFamily="49" charset="0"/>
              <a:buChar char="o"/>
              <a:defRPr/>
            </a:pPr>
            <a:endParaRPr lang="en-US" sz="2800" b="1" dirty="0">
              <a:solidFill>
                <a:schemeClr val="tx2"/>
              </a:solidFill>
              <a:effectLst>
                <a:outerShdw blurRad="38100" dist="38100" dir="2700000" algn="tl">
                  <a:srgbClr val="000000"/>
                </a:outerShdw>
              </a:effectLst>
              <a:latin typeface="Arial" pitchFamily="34" charset="0"/>
              <a:cs typeface="Angsana New" pitchFamily="18" charset="-34"/>
            </a:endParaRPr>
          </a:p>
          <a:p>
            <a:pPr lvl="2" eaLnBrk="1" hangingPunct="1">
              <a:buFont typeface="Wingdings" pitchFamily="2" charset="2"/>
              <a:buChar char="ü"/>
              <a:defRPr/>
            </a:pPr>
            <a:r>
              <a:rPr lang="en-US" sz="2800" b="1" dirty="0">
                <a:solidFill>
                  <a:schemeClr val="tx2"/>
                </a:solidFill>
                <a:effectLst>
                  <a:outerShdw blurRad="38100" dist="38100" dir="2700000" algn="tl">
                    <a:srgbClr val="000000"/>
                  </a:outerShdw>
                </a:effectLst>
                <a:latin typeface="+mn-lt"/>
                <a:cs typeface="Angsana New" pitchFamily="18" charset="-34"/>
              </a:rPr>
              <a:t>that the </a:t>
            </a:r>
            <a:r>
              <a:rPr lang="en-US" sz="2800" b="1" dirty="0">
                <a:solidFill>
                  <a:srgbClr val="FF0000"/>
                </a:solidFill>
                <a:effectLst>
                  <a:outerShdw blurRad="38100" dist="38100" dir="2700000" algn="tl">
                    <a:srgbClr val="000000"/>
                  </a:outerShdw>
                </a:effectLst>
                <a:latin typeface="+mn-lt"/>
                <a:cs typeface="Angsana New" pitchFamily="18" charset="-34"/>
              </a:rPr>
              <a:t>risk </a:t>
            </a:r>
            <a:r>
              <a:rPr lang="en-US" sz="2800" b="1" dirty="0">
                <a:solidFill>
                  <a:schemeClr val="tx2"/>
                </a:solidFill>
                <a:effectLst>
                  <a:outerShdw blurRad="38100" dist="38100" dir="2700000" algn="tl">
                    <a:srgbClr val="000000"/>
                  </a:outerShdw>
                </a:effectLst>
                <a:latin typeface="+mn-lt"/>
                <a:cs typeface="Angsana New" pitchFamily="18" charset="-34"/>
              </a:rPr>
              <a:t>is reduced to an acceptable level   and remains under control while</a:t>
            </a:r>
            <a:r>
              <a:rPr lang="en-US" sz="2800" b="1" dirty="0">
                <a:solidFill>
                  <a:srgbClr val="FF0000"/>
                </a:solidFill>
                <a:effectLst>
                  <a:outerShdw blurRad="38100" dist="38100" dir="2700000" algn="tl">
                    <a:srgbClr val="000000"/>
                  </a:outerShdw>
                </a:effectLst>
                <a:latin typeface="+mn-lt"/>
                <a:cs typeface="Angsana New" pitchFamily="18" charset="-34"/>
              </a:rPr>
              <a:t> performing activities</a:t>
            </a:r>
            <a:r>
              <a:rPr lang="en-US" sz="2800" b="1" dirty="0">
                <a:solidFill>
                  <a:schemeClr val="tx2"/>
                </a:solidFill>
                <a:effectLst>
                  <a:outerShdw blurRad="38100" dist="38100" dir="2700000" algn="tl">
                    <a:srgbClr val="000000"/>
                  </a:outerShdw>
                </a:effectLst>
                <a:latin typeface="+mn-lt"/>
                <a:cs typeface="Angsana New" pitchFamily="18" charset="-34"/>
              </a:rPr>
              <a:t>. </a:t>
            </a:r>
          </a:p>
          <a:p>
            <a:pPr lvl="2" eaLnBrk="1" hangingPunct="1">
              <a:buFont typeface="Wingdings" pitchFamily="2" charset="2"/>
              <a:buChar char="ü"/>
              <a:defRPr/>
            </a:pPr>
            <a:r>
              <a:rPr lang="en-GB" sz="2800" b="1" dirty="0">
                <a:solidFill>
                  <a:schemeClr val="tx2"/>
                </a:solidFill>
                <a:latin typeface="+mn-lt"/>
              </a:rPr>
              <a:t>Safe working environment is achieved by providing management control over the various work activities.</a:t>
            </a:r>
            <a:r>
              <a:rPr lang="en-US" altLang="ja-JP" sz="2800" b="1" dirty="0">
                <a:solidFill>
                  <a:schemeClr val="tx2"/>
                </a:solidFill>
                <a:latin typeface="+mn-lt"/>
                <a:ea typeface="MS PGothic" pitchFamily="34" charset="-128"/>
              </a:rPr>
              <a:t> </a:t>
            </a:r>
          </a:p>
          <a:p>
            <a:pPr lvl="2" eaLnBrk="1" hangingPunct="1">
              <a:buFont typeface="Wingdings" pitchFamily="2" charset="2"/>
              <a:buChar char="ü"/>
              <a:defRPr/>
            </a:pPr>
            <a:r>
              <a:rPr lang="en-US" altLang="ja-JP" sz="2800" b="1" dirty="0">
                <a:solidFill>
                  <a:schemeClr val="tx2"/>
                </a:solidFill>
                <a:latin typeface="+mn-lt"/>
                <a:ea typeface="MS PGothic" pitchFamily="34" charset="-128"/>
              </a:rPr>
              <a:t> </a:t>
            </a:r>
            <a:r>
              <a:rPr lang="en-US" altLang="ja-JP" sz="2800" b="1" dirty="0">
                <a:solidFill>
                  <a:schemeClr val="tx2"/>
                </a:solidFill>
                <a:effectLst>
                  <a:outerShdw blurRad="38100" dist="38100" dir="2700000" algn="tl">
                    <a:srgbClr val="000000"/>
                  </a:outerShdw>
                </a:effectLst>
                <a:latin typeface="+mn-lt"/>
                <a:ea typeface="MS PGothic" pitchFamily="34" charset="-128"/>
              </a:rPr>
              <a:t>It is also as a legal and compulsory document to  be observed and used by all Subcontractors.</a:t>
            </a:r>
            <a:endParaRPr lang="en-US" sz="2800" b="1" dirty="0">
              <a:solidFill>
                <a:schemeClr val="tx2"/>
              </a:solidFill>
              <a:effectLst>
                <a:outerShdw blurRad="38100" dist="38100" dir="2700000" algn="tl">
                  <a:srgbClr val="000000"/>
                </a:outerShdw>
              </a:effectLst>
              <a:latin typeface="+mn-lt"/>
            </a:endParaRPr>
          </a:p>
        </p:txBody>
      </p:sp>
      <p:sp>
        <p:nvSpPr>
          <p:cNvPr id="21510" name="TextBox 5"/>
          <p:cNvSpPr txBox="1">
            <a:spLocks noChangeArrowheads="1"/>
          </p:cNvSpPr>
          <p:nvPr/>
        </p:nvSpPr>
        <p:spPr bwMode="auto">
          <a:xfrm>
            <a:off x="3200400" y="1219200"/>
            <a:ext cx="3124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US" altLang="en-US" sz="4800">
                <a:solidFill>
                  <a:srgbClr val="FFFF00"/>
                </a:solidFill>
                <a:latin typeface="Arial" panose="020B0604020202020204" pitchFamily="34" charset="0"/>
                <a:cs typeface="Arial" panose="020B0604020202020204" pitchFamily="34" charset="0"/>
              </a:rPr>
              <a:t>Purpose</a:t>
            </a:r>
            <a:endParaRPr lang="en-IN" altLang="en-US" sz="480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8362429"/>
      </p:ext>
    </p:extLst>
  </p:cSld>
  <p:clrMapOvr>
    <a:masterClrMapping/>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1166" y="980778"/>
            <a:ext cx="8132234" cy="5877222"/>
          </a:xfrm>
        </p:spPr>
        <p:txBody>
          <a:bodyPr>
            <a:normAutofit/>
          </a:bodyPr>
          <a:lstStyle/>
          <a:p>
            <a:pPr marL="0" indent="0">
              <a:buClrTx/>
              <a:defRPr/>
            </a:pPr>
            <a:endParaRPr lang="en-GB" sz="2800" b="1" dirty="0">
              <a:solidFill>
                <a:srgbClr val="000000"/>
              </a:solidFill>
              <a:latin typeface="Calibri" pitchFamily="34" charset="0"/>
              <a:ea typeface="ＭＳ Ｐゴシック" charset="-128"/>
            </a:endParaRPr>
          </a:p>
          <a:p>
            <a:pPr marL="0" indent="0">
              <a:buClrTx/>
              <a:defRPr/>
            </a:pPr>
            <a:endParaRPr lang="en-GB" sz="2800" b="1" dirty="0" smtClean="0">
              <a:solidFill>
                <a:srgbClr val="000000"/>
              </a:solidFill>
              <a:latin typeface="Calibri" pitchFamily="34" charset="0"/>
              <a:ea typeface="ＭＳ Ｐゴシック" charset="-128"/>
            </a:endParaRPr>
          </a:p>
          <a:p>
            <a:pPr marL="0" indent="0">
              <a:buClrTx/>
              <a:buNone/>
              <a:defRPr/>
            </a:pPr>
            <a:endParaRPr lang="en-GB" sz="2800" b="1" dirty="0" smtClean="0">
              <a:solidFill>
                <a:srgbClr val="000000"/>
              </a:solidFill>
              <a:latin typeface="Calibri" pitchFamily="34" charset="0"/>
              <a:ea typeface="ＭＳ Ｐゴシック" charset="-128"/>
            </a:endParaRPr>
          </a:p>
          <a:p>
            <a:pPr marL="0" indent="0">
              <a:buClrTx/>
              <a:buNone/>
              <a:defRPr/>
            </a:pPr>
            <a:endParaRPr lang="en-GB" sz="2800" b="1" dirty="0" smtClean="0">
              <a:solidFill>
                <a:srgbClr val="000000"/>
              </a:solidFill>
              <a:latin typeface="Calibri" pitchFamily="34" charset="0"/>
              <a:ea typeface="ＭＳ Ｐゴシック" charset="-128"/>
            </a:endParaRPr>
          </a:p>
          <a:p>
            <a:pPr marL="0" indent="0">
              <a:buClrTx/>
              <a:buNone/>
              <a:defRPr/>
            </a:pPr>
            <a:r>
              <a:rPr lang="en-GB" sz="2800" b="1" dirty="0" smtClean="0">
                <a:solidFill>
                  <a:srgbClr val="000000"/>
                </a:solidFill>
                <a:latin typeface="Calibri" pitchFamily="34" charset="0"/>
                <a:ea typeface="ＭＳ Ｐゴシック" charset="-128"/>
              </a:rPr>
              <a:t>Risk </a:t>
            </a:r>
            <a:r>
              <a:rPr lang="en-GB" sz="2800" b="1" dirty="0">
                <a:solidFill>
                  <a:srgbClr val="000000"/>
                </a:solidFill>
                <a:latin typeface="Calibri" pitchFamily="34" charset="0"/>
                <a:ea typeface="ＭＳ Ｐゴシック" charset="-128"/>
              </a:rPr>
              <a:t>= Probability X Severity</a:t>
            </a:r>
          </a:p>
          <a:p>
            <a:pPr marL="0" indent="0">
              <a:buClrTx/>
              <a:defRPr/>
            </a:pPr>
            <a:endParaRPr lang="en-US" sz="2800" b="1" dirty="0">
              <a:solidFill>
                <a:srgbClr val="000000"/>
              </a:solidFill>
              <a:latin typeface="Calibri" pitchFamily="34" charset="0"/>
              <a:ea typeface="ＭＳ Ｐゴシック" charset="-128"/>
            </a:endParaRPr>
          </a:p>
        </p:txBody>
      </p:sp>
      <p:sp>
        <p:nvSpPr>
          <p:cNvPr id="5" name="Title 4"/>
          <p:cNvSpPr>
            <a:spLocks noGrp="1"/>
          </p:cNvSpPr>
          <p:nvPr>
            <p:ph type="title"/>
          </p:nvPr>
        </p:nvSpPr>
        <p:spPr>
          <a:xfrm>
            <a:off x="456595" y="357187"/>
            <a:ext cx="8230810" cy="1143000"/>
          </a:xfrm>
        </p:spPr>
        <p:txBody>
          <a:bodyPr/>
          <a:lstStyle/>
          <a:p>
            <a:pPr>
              <a:defRPr/>
            </a:pPr>
            <a:r>
              <a:rPr lang="en-IN" dirty="0" smtClean="0">
                <a:ea typeface="ＭＳ Ｐゴシック" charset="-128"/>
              </a:rPr>
              <a:t>Hazard and Risk</a:t>
            </a:r>
            <a:endParaRPr lang="en-IN" dirty="0">
              <a:ea typeface="ＭＳ Ｐゴシック" charset="-128"/>
            </a:endParaRPr>
          </a:p>
        </p:txBody>
      </p:sp>
      <p:sp>
        <p:nvSpPr>
          <p:cNvPr id="8" name="Text Box 7"/>
          <p:cNvSpPr txBox="1">
            <a:spLocks noChangeArrowheads="1"/>
          </p:cNvSpPr>
          <p:nvPr/>
        </p:nvSpPr>
        <p:spPr bwMode="auto">
          <a:xfrm>
            <a:off x="152400" y="534412"/>
            <a:ext cx="7696200" cy="3046988"/>
          </a:xfrm>
          <a:prstGeom prst="rect">
            <a:avLst/>
          </a:prstGeom>
          <a:noFill/>
          <a:ln w="9525">
            <a:noFill/>
            <a:miter lim="800000"/>
            <a:headEnd/>
            <a:tailEnd/>
          </a:ln>
        </p:spPr>
        <p:txBody>
          <a:bodyPr wrap="square">
            <a:spAutoFit/>
          </a:bodyPr>
          <a:lstStyle/>
          <a:p>
            <a:endParaRPr lang="en-US" altLang="en-US" sz="2400" b="1" dirty="0" smtClean="0">
              <a:solidFill>
                <a:srgbClr val="0070C0"/>
              </a:solidFill>
              <a:latin typeface="Arial" pitchFamily="34" charset="0"/>
            </a:endParaRPr>
          </a:p>
          <a:p>
            <a:endParaRPr lang="en-US" altLang="en-US" sz="2400" b="1" dirty="0" smtClean="0">
              <a:solidFill>
                <a:srgbClr val="0070C0"/>
              </a:solidFill>
              <a:latin typeface="Arial" pitchFamily="34" charset="0"/>
            </a:endParaRPr>
          </a:p>
          <a:p>
            <a:r>
              <a:rPr lang="en-US" altLang="en-US" sz="2400" b="1" dirty="0" smtClean="0">
                <a:solidFill>
                  <a:srgbClr val="0070C0"/>
                </a:solidFill>
                <a:latin typeface="Arial" pitchFamily="34" charset="0"/>
              </a:rPr>
              <a:t>Risk</a:t>
            </a:r>
          </a:p>
          <a:p>
            <a:endParaRPr lang="en-US" altLang="en-US" sz="2400" b="1" dirty="0">
              <a:solidFill>
                <a:srgbClr val="0070C0"/>
              </a:solidFill>
              <a:latin typeface="Arial" pitchFamily="34" charset="0"/>
            </a:endParaRPr>
          </a:p>
          <a:p>
            <a:r>
              <a:rPr lang="en-US" altLang="en-US" sz="2400" b="1" dirty="0" smtClean="0">
                <a:latin typeface="Arial" pitchFamily="34" charset="0"/>
              </a:rPr>
              <a:t> </a:t>
            </a:r>
            <a:r>
              <a:rPr lang="en-US" altLang="en-US" sz="2400" dirty="0">
                <a:latin typeface="Arial" pitchFamily="34" charset="0"/>
              </a:rPr>
              <a:t>A combination of the </a:t>
            </a:r>
            <a:r>
              <a:rPr lang="en-US" altLang="en-US" sz="2400" dirty="0" smtClean="0">
                <a:latin typeface="Arial" pitchFamily="34" charset="0"/>
              </a:rPr>
              <a:t>probability </a:t>
            </a:r>
          </a:p>
          <a:p>
            <a:r>
              <a:rPr lang="en-US" altLang="en-US" sz="2400" dirty="0" smtClean="0">
                <a:latin typeface="Arial" pitchFamily="34" charset="0"/>
              </a:rPr>
              <a:t>and severity</a:t>
            </a:r>
          </a:p>
          <a:p>
            <a:endParaRPr lang="en-US" altLang="en-US" sz="2400" b="1" dirty="0">
              <a:latin typeface="Arial" pitchFamily="34" charset="0"/>
            </a:endParaRPr>
          </a:p>
          <a:p>
            <a:endParaRPr lang="en-US" altLang="en-US" sz="2400" b="1" dirty="0">
              <a:latin typeface="Arial" pitchFamily="34" charset="0"/>
            </a:endParaRPr>
          </a:p>
        </p:txBody>
      </p:sp>
      <p:pic>
        <p:nvPicPr>
          <p:cNvPr id="10" name="Picture 5" descr="MVC-002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3505200"/>
            <a:ext cx="4114800" cy="313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black">
          <a:xfrm>
            <a:off x="4648200" y="3505201"/>
            <a:ext cx="4190008" cy="313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014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
        <p:nvSpPr>
          <p:cNvPr id="22531" name="Rectangle 2"/>
          <p:cNvSpPr>
            <a:spLocks noChangeArrowheads="1"/>
          </p:cNvSpPr>
          <p:nvPr/>
        </p:nvSpPr>
        <p:spPr bwMode="auto">
          <a:xfrm>
            <a:off x="4713288" y="2514600"/>
            <a:ext cx="3586162"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endParaRPr lang="en-IN" altLang="en-US" sz="1800"/>
          </a:p>
        </p:txBody>
      </p:sp>
      <p:sp>
        <p:nvSpPr>
          <p:cNvPr id="22532" name="Rectangle 3"/>
          <p:cNvSpPr>
            <a:spLocks noChangeArrowheads="1"/>
          </p:cNvSpPr>
          <p:nvPr/>
        </p:nvSpPr>
        <p:spPr bwMode="auto">
          <a:xfrm>
            <a:off x="7291388" y="5067300"/>
            <a:ext cx="26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tabLst>
                <a:tab pos="3086100" algn="l"/>
              </a:tabLst>
              <a:defRPr sz="3200">
                <a:solidFill>
                  <a:schemeClr val="tx1"/>
                </a:solidFill>
                <a:latin typeface="Garamond" panose="02020404030301010803" pitchFamily="18" charset="0"/>
              </a:defRPr>
            </a:lvl1pPr>
            <a:lvl2pPr marL="742950" indent="-285750">
              <a:spcBef>
                <a:spcPct val="20000"/>
              </a:spcBef>
              <a:buChar char="–"/>
              <a:tabLst>
                <a:tab pos="3086100" algn="l"/>
              </a:tabLst>
              <a:defRPr sz="2800">
                <a:solidFill>
                  <a:schemeClr val="tx1"/>
                </a:solidFill>
                <a:latin typeface="Garamond" panose="02020404030301010803" pitchFamily="18" charset="0"/>
              </a:defRPr>
            </a:lvl2pPr>
            <a:lvl3pPr marL="1143000" indent="-228600">
              <a:spcBef>
                <a:spcPct val="20000"/>
              </a:spcBef>
              <a:buClr>
                <a:schemeClr val="tx2"/>
              </a:buClr>
              <a:buChar char="•"/>
              <a:tabLst>
                <a:tab pos="3086100" algn="l"/>
              </a:tabLst>
              <a:defRPr sz="2400">
                <a:solidFill>
                  <a:schemeClr val="tx1"/>
                </a:solidFill>
                <a:latin typeface="Garamond" panose="02020404030301010803" pitchFamily="18" charset="0"/>
              </a:defRPr>
            </a:lvl3pPr>
            <a:lvl4pPr marL="1600200" indent="-228600">
              <a:spcBef>
                <a:spcPct val="20000"/>
              </a:spcBef>
              <a:buChar char="–"/>
              <a:tabLst>
                <a:tab pos="3086100" algn="l"/>
              </a:tabLst>
              <a:defRPr sz="2000">
                <a:solidFill>
                  <a:schemeClr val="tx1"/>
                </a:solidFill>
                <a:latin typeface="Garamond" panose="02020404030301010803" pitchFamily="18" charset="0"/>
              </a:defRPr>
            </a:lvl4pPr>
            <a:lvl5pPr marL="2057400" indent="-228600">
              <a:spcBef>
                <a:spcPct val="20000"/>
              </a:spcBef>
              <a:buClr>
                <a:schemeClr val="folHlink"/>
              </a:buClr>
              <a:buChar char="•"/>
              <a:tabLst>
                <a:tab pos="3086100" algn="l"/>
              </a:tabLst>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9pPr>
          </a:lstStyle>
          <a:p>
            <a:pPr algn="ctr">
              <a:spcBef>
                <a:spcPct val="0"/>
              </a:spcBef>
              <a:buClrTx/>
            </a:pPr>
            <a:endParaRPr lang="en-US" altLang="en-US" sz="2400" b="1">
              <a:latin typeface="Times New Roman" panose="02020603050405020304" pitchFamily="18" charset="0"/>
            </a:endParaRPr>
          </a:p>
        </p:txBody>
      </p:sp>
      <p:sp>
        <p:nvSpPr>
          <p:cNvPr id="607236" name="Rectangle 4"/>
          <p:cNvSpPr>
            <a:spLocks noChangeArrowheads="1"/>
          </p:cNvSpPr>
          <p:nvPr/>
        </p:nvSpPr>
        <p:spPr bwMode="auto">
          <a:xfrm>
            <a:off x="1295400" y="1981200"/>
            <a:ext cx="8534400" cy="584200"/>
          </a:xfrm>
          <a:prstGeom prst="rect">
            <a:avLst/>
          </a:prstGeom>
          <a:noFill/>
          <a:ln w="9525">
            <a:noFill/>
            <a:miter lim="800000"/>
            <a:headEnd/>
            <a:tailEnd/>
          </a:ln>
          <a:effectLst/>
        </p:spPr>
        <p:txBody>
          <a:bodyPr>
            <a:spAutoFit/>
          </a:bodyPr>
          <a:lstStyle/>
          <a:p>
            <a:pPr algn="ctr" eaLnBrk="1" hangingPunct="1">
              <a:defRPr/>
            </a:pPr>
            <a:r>
              <a:rPr lang="fr-FR" sz="3200" b="1" dirty="0">
                <a:solidFill>
                  <a:srgbClr val="FFFF00"/>
                </a:solidFill>
                <a:effectLst>
                  <a:outerShdw blurRad="38100" dist="38100" dir="2700000" algn="tl">
                    <a:srgbClr val="000000"/>
                  </a:outerShdw>
                </a:effectLst>
                <a:latin typeface="Arial" pitchFamily="34" charset="0"/>
                <a:cs typeface="Angsana New" pitchFamily="18" charset="-34"/>
              </a:rPr>
              <a:t> </a:t>
            </a:r>
            <a:endParaRPr lang="en-GB" sz="3200" b="1" dirty="0">
              <a:solidFill>
                <a:srgbClr val="FFFF00"/>
              </a:solidFill>
              <a:effectLst>
                <a:outerShdw blurRad="38100" dist="38100" dir="2700000" algn="tl">
                  <a:srgbClr val="000000"/>
                </a:outerShdw>
              </a:effectLst>
              <a:latin typeface="Arial" pitchFamily="34" charset="0"/>
              <a:cs typeface="Angsana New" pitchFamily="18" charset="-34"/>
            </a:endParaRPr>
          </a:p>
        </p:txBody>
      </p:sp>
      <p:sp>
        <p:nvSpPr>
          <p:cNvPr id="607237" name="Rectangle 5"/>
          <p:cNvSpPr>
            <a:spLocks noChangeArrowheads="1"/>
          </p:cNvSpPr>
          <p:nvPr/>
        </p:nvSpPr>
        <p:spPr bwMode="auto">
          <a:xfrm>
            <a:off x="228600" y="2501900"/>
            <a:ext cx="8494713" cy="4278313"/>
          </a:xfrm>
          <a:prstGeom prst="rect">
            <a:avLst/>
          </a:prstGeom>
          <a:solidFill>
            <a:schemeClr val="bg1"/>
          </a:solidFill>
          <a:ln w="9525">
            <a:noFill/>
            <a:miter lim="800000"/>
            <a:headEnd/>
            <a:tailEnd/>
          </a:ln>
          <a:effectLst/>
        </p:spPr>
        <p:txBody>
          <a:bodyPr anchor="ctr">
            <a:spAutoFit/>
          </a:bodyPr>
          <a:lstStyle/>
          <a:p>
            <a:pPr marL="914400" lvl="1" indent="-457200" eaLnBrk="1" hangingPunct="1">
              <a:tabLst>
                <a:tab pos="457200" algn="l"/>
              </a:tabLst>
              <a:defRPr/>
            </a:pPr>
            <a:r>
              <a:rPr lang="en-GB" sz="3600" b="1" dirty="0">
                <a:solidFill>
                  <a:schemeClr val="tx2"/>
                </a:solidFill>
                <a:effectLst>
                  <a:outerShdw blurRad="38100" dist="38100" dir="2700000" algn="tl">
                    <a:srgbClr val="000000"/>
                  </a:outerShdw>
                </a:effectLst>
                <a:latin typeface="Arial" pitchFamily="34" charset="0"/>
                <a:cs typeface="Angsana New" pitchFamily="18" charset="-34"/>
              </a:rPr>
              <a:t>To ensure</a:t>
            </a:r>
            <a:r>
              <a:rPr lang="en-GB" sz="3200" b="1" dirty="0">
                <a:solidFill>
                  <a:schemeClr val="tx2"/>
                </a:solidFill>
                <a:effectLst>
                  <a:outerShdw blurRad="38100" dist="38100" dir="2700000" algn="tl">
                    <a:srgbClr val="000000"/>
                  </a:outerShdw>
                </a:effectLst>
                <a:latin typeface="Arial" pitchFamily="34" charset="0"/>
                <a:cs typeface="Angsana New" pitchFamily="18" charset="-34"/>
              </a:rPr>
              <a:t> </a:t>
            </a:r>
            <a:endParaRPr lang="en-GB" sz="2000" b="1" dirty="0">
              <a:solidFill>
                <a:schemeClr val="tx2"/>
              </a:solidFill>
              <a:effectLst>
                <a:outerShdw blurRad="38100" dist="38100" dir="2700000" algn="tl">
                  <a:srgbClr val="000000"/>
                </a:outerShdw>
              </a:effectLst>
              <a:latin typeface="Arial" pitchFamily="34" charset="0"/>
              <a:cs typeface="Angsana New" pitchFamily="18" charset="-34"/>
            </a:endParaRPr>
          </a:p>
          <a:p>
            <a:pPr marL="914400" lvl="1" indent="-457200" eaLnBrk="1" hangingPunct="1">
              <a:buFont typeface="Wingdings" pitchFamily="2" charset="2"/>
              <a:buChar char="q"/>
              <a:tabLst>
                <a:tab pos="457200" algn="l"/>
              </a:tabLst>
              <a:defRPr/>
            </a:pPr>
            <a:r>
              <a:rPr lang="en-GB" sz="2400" b="1" dirty="0">
                <a:solidFill>
                  <a:schemeClr val="tx2"/>
                </a:solidFill>
                <a:effectLst>
                  <a:outerShdw blurRad="38100" dist="38100" dir="2700000" algn="tl">
                    <a:srgbClr val="000000"/>
                  </a:outerShdw>
                </a:effectLst>
                <a:latin typeface="Arial" pitchFamily="34" charset="0"/>
                <a:cs typeface="Angsana New" pitchFamily="18" charset="-34"/>
              </a:rPr>
              <a:t>Authorization is given to carry out the work </a:t>
            </a:r>
          </a:p>
          <a:p>
            <a:pPr marL="914400" lvl="1" indent="-457200" eaLnBrk="1" hangingPunct="1">
              <a:buFont typeface="Wingdings" pitchFamily="2" charset="2"/>
              <a:buChar char="q"/>
              <a:tabLst>
                <a:tab pos="457200" algn="l"/>
              </a:tabLst>
              <a:defRPr/>
            </a:pPr>
            <a:r>
              <a:rPr lang="en-GB" sz="2400" b="1" dirty="0">
                <a:solidFill>
                  <a:schemeClr val="tx2"/>
                </a:solidFill>
                <a:effectLst>
                  <a:outerShdw blurRad="38100" dist="38100" dir="2700000" algn="tl">
                    <a:srgbClr val="000000"/>
                  </a:outerShdw>
                </a:effectLst>
                <a:latin typeface="Arial" pitchFamily="34" charset="0"/>
                <a:cs typeface="Angsana New" pitchFamily="18" charset="-34"/>
              </a:rPr>
              <a:t>Job Performer clearly understand the nature of the work  &amp; Hazards of the job</a:t>
            </a:r>
          </a:p>
          <a:p>
            <a:pPr marL="914400" lvl="1" indent="-457200" eaLnBrk="1" hangingPunct="1">
              <a:buFont typeface="Wingdings" pitchFamily="2" charset="2"/>
              <a:buChar char="q"/>
              <a:tabLst>
                <a:tab pos="457200" algn="l"/>
              </a:tabLst>
              <a:defRPr/>
            </a:pPr>
            <a:r>
              <a:rPr lang="en-GB" sz="2400" b="1" dirty="0">
                <a:solidFill>
                  <a:schemeClr val="tx2"/>
                </a:solidFill>
                <a:effectLst>
                  <a:outerShdw blurRad="38100" dist="38100" dir="2700000" algn="tl">
                    <a:srgbClr val="000000"/>
                  </a:outerShdw>
                </a:effectLst>
                <a:latin typeface="Arial" pitchFamily="34" charset="0"/>
                <a:cs typeface="Angsana New" pitchFamily="18" charset="-34"/>
              </a:rPr>
              <a:t> Precautions are taken to start the job safely, perform the job safely &amp; close out based on the hazards. </a:t>
            </a:r>
          </a:p>
          <a:p>
            <a:pPr marL="914400" lvl="1" indent="-457200" eaLnBrk="1" hangingPunct="1">
              <a:buFont typeface="Wingdings" pitchFamily="2" charset="2"/>
              <a:buChar char="q"/>
              <a:tabLst>
                <a:tab pos="457200" algn="l"/>
              </a:tabLst>
              <a:defRPr/>
            </a:pPr>
            <a:r>
              <a:rPr lang="en-GB" sz="2400" b="1" dirty="0">
                <a:solidFill>
                  <a:schemeClr val="tx2"/>
                </a:solidFill>
                <a:effectLst>
                  <a:outerShdw blurRad="38100" dist="38100" dir="2700000" algn="tl">
                    <a:srgbClr val="000000"/>
                  </a:outerShdw>
                </a:effectLst>
                <a:latin typeface="Arial" pitchFamily="34" charset="0"/>
                <a:cs typeface="Angsana New" pitchFamily="18" charset="-34"/>
              </a:rPr>
              <a:t>Supervisors are fully aware of the work being done.</a:t>
            </a:r>
          </a:p>
          <a:p>
            <a:pPr marL="914400" lvl="1" indent="-457200" eaLnBrk="1" hangingPunct="1">
              <a:buFont typeface="Wingdings" pitchFamily="2" charset="2"/>
              <a:buChar char="q"/>
              <a:tabLst>
                <a:tab pos="457200" algn="l"/>
              </a:tabLst>
              <a:defRPr/>
            </a:pPr>
            <a:r>
              <a:rPr lang="en-GB" sz="2400" b="1" dirty="0">
                <a:solidFill>
                  <a:schemeClr val="tx2"/>
                </a:solidFill>
                <a:effectLst>
                  <a:outerShdw blurRad="38100" dist="38100" dir="2700000" algn="tl">
                    <a:srgbClr val="000000"/>
                  </a:outerShdw>
                </a:effectLst>
                <a:latin typeface="Arial" pitchFamily="34" charset="0"/>
                <a:cs typeface="Angsana New" pitchFamily="18" charset="-34"/>
              </a:rPr>
              <a:t>Control The work permit</a:t>
            </a:r>
          </a:p>
          <a:p>
            <a:pPr marL="914400" lvl="1" indent="-457200" eaLnBrk="1" hangingPunct="1">
              <a:tabLst>
                <a:tab pos="457200" algn="l"/>
              </a:tabLst>
              <a:defRPr/>
            </a:pPr>
            <a:endParaRPr lang="en-GB" sz="2000" b="1" dirty="0">
              <a:solidFill>
                <a:schemeClr val="tx2"/>
              </a:solidFill>
              <a:effectLst>
                <a:outerShdw blurRad="38100" dist="38100" dir="2700000" algn="tl">
                  <a:srgbClr val="000000"/>
                </a:outerShdw>
              </a:effectLst>
              <a:latin typeface="Arial" pitchFamily="34" charset="0"/>
              <a:cs typeface="Angsana New" pitchFamily="18" charset="-34"/>
            </a:endParaRPr>
          </a:p>
        </p:txBody>
      </p:sp>
      <p:sp>
        <p:nvSpPr>
          <p:cNvPr id="22535" name="TextBox 6"/>
          <p:cNvSpPr txBox="1">
            <a:spLocks noChangeArrowheads="1"/>
          </p:cNvSpPr>
          <p:nvPr/>
        </p:nvSpPr>
        <p:spPr bwMode="auto">
          <a:xfrm>
            <a:off x="457200" y="1295400"/>
            <a:ext cx="82296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US" altLang="en-US" sz="4400" b="1">
                <a:solidFill>
                  <a:srgbClr val="FFFF00"/>
                </a:solidFill>
                <a:latin typeface="Arial" panose="020B0604020202020204" pitchFamily="34" charset="0"/>
                <a:cs typeface="Arial" panose="020B0604020202020204" pitchFamily="34" charset="0"/>
              </a:rPr>
              <a:t>Objectives &amp; Functions</a:t>
            </a:r>
            <a:endParaRPr lang="en-IN" altLang="en-US" sz="4400" b="1">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3699365"/>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07237">
                                            <p:txEl>
                                              <p:pRg st="0" end="0"/>
                                            </p:txEl>
                                          </p:spTgt>
                                        </p:tgtEl>
                                        <p:attrNameLst>
                                          <p:attrName>style.visibility</p:attrName>
                                        </p:attrNameLst>
                                      </p:cBhvr>
                                      <p:to>
                                        <p:strVal val="visible"/>
                                      </p:to>
                                    </p:set>
                                    <p:animEffect transition="in" filter="blinds(horizontal)">
                                      <p:cBhvr>
                                        <p:cTn id="7" dur="500"/>
                                        <p:tgtEl>
                                          <p:spTgt spid="60723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07237">
                                            <p:txEl>
                                              <p:pRg st="1" end="1"/>
                                            </p:txEl>
                                          </p:spTgt>
                                        </p:tgtEl>
                                        <p:attrNameLst>
                                          <p:attrName>style.visibility</p:attrName>
                                        </p:attrNameLst>
                                      </p:cBhvr>
                                      <p:to>
                                        <p:strVal val="visible"/>
                                      </p:to>
                                    </p:set>
                                    <p:animEffect transition="in" filter="blinds(horizontal)">
                                      <p:cBhvr>
                                        <p:cTn id="12" dur="500"/>
                                        <p:tgtEl>
                                          <p:spTgt spid="60723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07237">
                                            <p:txEl>
                                              <p:pRg st="2" end="2"/>
                                            </p:txEl>
                                          </p:spTgt>
                                        </p:tgtEl>
                                        <p:attrNameLst>
                                          <p:attrName>style.visibility</p:attrName>
                                        </p:attrNameLst>
                                      </p:cBhvr>
                                      <p:to>
                                        <p:strVal val="visible"/>
                                      </p:to>
                                    </p:set>
                                    <p:animEffect transition="in" filter="blinds(horizontal)">
                                      <p:cBhvr>
                                        <p:cTn id="17" dur="500"/>
                                        <p:tgtEl>
                                          <p:spTgt spid="60723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07237">
                                            <p:txEl>
                                              <p:pRg st="3" end="3"/>
                                            </p:txEl>
                                          </p:spTgt>
                                        </p:tgtEl>
                                        <p:attrNameLst>
                                          <p:attrName>style.visibility</p:attrName>
                                        </p:attrNameLst>
                                      </p:cBhvr>
                                      <p:to>
                                        <p:strVal val="visible"/>
                                      </p:to>
                                    </p:set>
                                    <p:animEffect transition="in" filter="blinds(horizontal)">
                                      <p:cBhvr>
                                        <p:cTn id="22" dur="500"/>
                                        <p:tgtEl>
                                          <p:spTgt spid="60723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07237">
                                            <p:txEl>
                                              <p:pRg st="4" end="4"/>
                                            </p:txEl>
                                          </p:spTgt>
                                        </p:tgtEl>
                                        <p:attrNameLst>
                                          <p:attrName>style.visibility</p:attrName>
                                        </p:attrNameLst>
                                      </p:cBhvr>
                                      <p:to>
                                        <p:strVal val="visible"/>
                                      </p:to>
                                    </p:set>
                                    <p:animEffect transition="in" filter="blinds(horizontal)">
                                      <p:cBhvr>
                                        <p:cTn id="27" dur="500"/>
                                        <p:tgtEl>
                                          <p:spTgt spid="60723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07237">
                                            <p:txEl>
                                              <p:pRg st="5" end="5"/>
                                            </p:txEl>
                                          </p:spTgt>
                                        </p:tgtEl>
                                        <p:attrNameLst>
                                          <p:attrName>style.visibility</p:attrName>
                                        </p:attrNameLst>
                                      </p:cBhvr>
                                      <p:to>
                                        <p:strVal val="visible"/>
                                      </p:to>
                                    </p:set>
                                    <p:animEffect transition="in" filter="blinds(horizontal)">
                                      <p:cBhvr>
                                        <p:cTn id="32" dur="500"/>
                                        <p:tgtEl>
                                          <p:spTgt spid="60723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
        <p:nvSpPr>
          <p:cNvPr id="23555" name="Rectangle 2"/>
          <p:cNvSpPr>
            <a:spLocks noChangeArrowheads="1"/>
          </p:cNvSpPr>
          <p:nvPr/>
        </p:nvSpPr>
        <p:spPr bwMode="auto">
          <a:xfrm>
            <a:off x="4713288" y="2514600"/>
            <a:ext cx="3586162"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endParaRPr lang="en-IN" altLang="en-US" sz="1800"/>
          </a:p>
        </p:txBody>
      </p:sp>
      <p:sp>
        <p:nvSpPr>
          <p:cNvPr id="23556" name="Rectangle 3"/>
          <p:cNvSpPr>
            <a:spLocks noChangeArrowheads="1"/>
          </p:cNvSpPr>
          <p:nvPr/>
        </p:nvSpPr>
        <p:spPr bwMode="auto">
          <a:xfrm>
            <a:off x="7291388" y="5067300"/>
            <a:ext cx="26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tabLst>
                <a:tab pos="3086100" algn="l"/>
              </a:tabLst>
              <a:defRPr sz="3200">
                <a:solidFill>
                  <a:schemeClr val="tx1"/>
                </a:solidFill>
                <a:latin typeface="Garamond" panose="02020404030301010803" pitchFamily="18" charset="0"/>
              </a:defRPr>
            </a:lvl1pPr>
            <a:lvl2pPr marL="742950" indent="-285750">
              <a:spcBef>
                <a:spcPct val="20000"/>
              </a:spcBef>
              <a:buChar char="–"/>
              <a:tabLst>
                <a:tab pos="3086100" algn="l"/>
              </a:tabLst>
              <a:defRPr sz="2800">
                <a:solidFill>
                  <a:schemeClr val="tx1"/>
                </a:solidFill>
                <a:latin typeface="Garamond" panose="02020404030301010803" pitchFamily="18" charset="0"/>
              </a:defRPr>
            </a:lvl2pPr>
            <a:lvl3pPr marL="1143000" indent="-228600">
              <a:spcBef>
                <a:spcPct val="20000"/>
              </a:spcBef>
              <a:buClr>
                <a:schemeClr val="tx2"/>
              </a:buClr>
              <a:buChar char="•"/>
              <a:tabLst>
                <a:tab pos="3086100" algn="l"/>
              </a:tabLst>
              <a:defRPr sz="2400">
                <a:solidFill>
                  <a:schemeClr val="tx1"/>
                </a:solidFill>
                <a:latin typeface="Garamond" panose="02020404030301010803" pitchFamily="18" charset="0"/>
              </a:defRPr>
            </a:lvl3pPr>
            <a:lvl4pPr marL="1600200" indent="-228600">
              <a:spcBef>
                <a:spcPct val="20000"/>
              </a:spcBef>
              <a:buChar char="–"/>
              <a:tabLst>
                <a:tab pos="3086100" algn="l"/>
              </a:tabLst>
              <a:defRPr sz="2000">
                <a:solidFill>
                  <a:schemeClr val="tx1"/>
                </a:solidFill>
                <a:latin typeface="Garamond" panose="02020404030301010803" pitchFamily="18" charset="0"/>
              </a:defRPr>
            </a:lvl4pPr>
            <a:lvl5pPr marL="2057400" indent="-228600">
              <a:spcBef>
                <a:spcPct val="20000"/>
              </a:spcBef>
              <a:buClr>
                <a:schemeClr val="folHlink"/>
              </a:buClr>
              <a:buChar char="•"/>
              <a:tabLst>
                <a:tab pos="3086100" algn="l"/>
              </a:tabLst>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9pPr>
          </a:lstStyle>
          <a:p>
            <a:pPr algn="ctr">
              <a:spcBef>
                <a:spcPct val="0"/>
              </a:spcBef>
              <a:buClrTx/>
            </a:pPr>
            <a:endParaRPr lang="en-US" altLang="en-US" sz="2400" b="1">
              <a:latin typeface="Times New Roman" panose="02020603050405020304" pitchFamily="18" charset="0"/>
            </a:endParaRPr>
          </a:p>
        </p:txBody>
      </p:sp>
      <p:sp>
        <p:nvSpPr>
          <p:cNvPr id="611332" name="Rectangle 4"/>
          <p:cNvSpPr>
            <a:spLocks noGrp="1" noChangeArrowheads="1"/>
          </p:cNvSpPr>
          <p:nvPr>
            <p:ph type="body" idx="1"/>
          </p:nvPr>
        </p:nvSpPr>
        <p:spPr>
          <a:xfrm>
            <a:off x="685800" y="2743200"/>
            <a:ext cx="8005763" cy="2819400"/>
          </a:xfrm>
        </p:spPr>
        <p:txBody>
          <a:bodyPr>
            <a:normAutofit lnSpcReduction="10000"/>
          </a:bodyPr>
          <a:lstStyle/>
          <a:p>
            <a:pPr eaLnBrk="1" hangingPunct="1">
              <a:buFontTx/>
              <a:buNone/>
              <a:defRPr/>
            </a:pPr>
            <a:r>
              <a:rPr lang="en-US" altLang="ja-JP" sz="2600" b="1" dirty="0" smtClean="0">
                <a:solidFill>
                  <a:schemeClr val="tx2"/>
                </a:solidFill>
                <a:latin typeface="Arial" pitchFamily="34" charset="0"/>
                <a:ea typeface="MS PGothic" pitchFamily="34" charset="-128"/>
              </a:rPr>
              <a:t>	Personnel should be aware that the </a:t>
            </a:r>
            <a:r>
              <a:rPr lang="en-US" altLang="ja-JP" sz="2600" b="1" i="1" u="sng" dirty="0" smtClean="0">
                <a:solidFill>
                  <a:srgbClr val="FF0000"/>
                </a:solidFill>
                <a:latin typeface="Arial" pitchFamily="34" charset="0"/>
                <a:ea typeface="MS PGothic" pitchFamily="34" charset="-128"/>
              </a:rPr>
              <a:t>Permit to Work system</a:t>
            </a:r>
            <a:r>
              <a:rPr lang="en-US" altLang="ja-JP" sz="2600" b="1" dirty="0" smtClean="0">
                <a:solidFill>
                  <a:schemeClr val="tx2"/>
                </a:solidFill>
                <a:latin typeface="Arial" pitchFamily="34" charset="0"/>
                <a:ea typeface="MS PGothic" pitchFamily="34" charset="-128"/>
              </a:rPr>
              <a:t> is not an absolute safeguard in itself.  </a:t>
            </a:r>
          </a:p>
          <a:p>
            <a:pPr eaLnBrk="1" hangingPunct="1">
              <a:defRPr/>
            </a:pPr>
            <a:endParaRPr lang="en-US" altLang="ja-JP" sz="2600" b="1" dirty="0" smtClean="0">
              <a:solidFill>
                <a:schemeClr val="tx2"/>
              </a:solidFill>
              <a:latin typeface="Arial" pitchFamily="34" charset="0"/>
              <a:ea typeface="MS PGothic" pitchFamily="34" charset="-128"/>
            </a:endParaRPr>
          </a:p>
          <a:p>
            <a:pPr eaLnBrk="1" hangingPunct="1">
              <a:buFontTx/>
              <a:buNone/>
              <a:defRPr/>
            </a:pPr>
            <a:r>
              <a:rPr lang="en-US" altLang="ja-JP" sz="2600" b="1" dirty="0" smtClean="0">
                <a:solidFill>
                  <a:schemeClr val="tx2"/>
                </a:solidFill>
                <a:latin typeface="Arial" pitchFamily="34" charset="0"/>
                <a:ea typeface="MS PGothic" pitchFamily="34" charset="-128"/>
              </a:rPr>
              <a:t>	It is the responsibility of each individual to be alert to hazardous situations that may arise during the operation. </a:t>
            </a:r>
            <a:endParaRPr lang="en-US" sz="2600" b="1" dirty="0" smtClean="0">
              <a:solidFill>
                <a:schemeClr val="tx2"/>
              </a:solidFill>
              <a:latin typeface="Arial" pitchFamily="34" charset="0"/>
            </a:endParaRPr>
          </a:p>
          <a:p>
            <a:pPr eaLnBrk="1" hangingPunct="1">
              <a:buFontTx/>
              <a:buNone/>
              <a:defRPr/>
            </a:pPr>
            <a:endParaRPr lang="en-GB" sz="2600" b="1" dirty="0" smtClean="0">
              <a:solidFill>
                <a:schemeClr val="tx2"/>
              </a:solidFill>
              <a:latin typeface="Arial" pitchFamily="34" charset="0"/>
            </a:endParaRPr>
          </a:p>
        </p:txBody>
      </p:sp>
      <p:sp>
        <p:nvSpPr>
          <p:cNvPr id="23558" name="TextBox 5"/>
          <p:cNvSpPr txBox="1">
            <a:spLocks noChangeArrowheads="1"/>
          </p:cNvSpPr>
          <p:nvPr/>
        </p:nvSpPr>
        <p:spPr bwMode="auto">
          <a:xfrm>
            <a:off x="1676400" y="1752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lgn="ctr">
              <a:spcBef>
                <a:spcPct val="0"/>
              </a:spcBef>
              <a:buClrTx/>
              <a:buFontTx/>
              <a:buNone/>
            </a:pPr>
            <a:r>
              <a:rPr lang="en-US" altLang="en-US" sz="3600">
                <a:solidFill>
                  <a:srgbClr val="FFFF00"/>
                </a:solidFill>
                <a:latin typeface="Arial" panose="020B0604020202020204" pitchFamily="34" charset="0"/>
                <a:cs typeface="Arial" panose="020B0604020202020204" pitchFamily="34" charset="0"/>
              </a:rPr>
              <a:t>Responsibility</a:t>
            </a:r>
            <a:endParaRPr lang="en-IN" altLang="en-US" sz="360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6224344"/>
      </p:ext>
    </p:extLst>
  </p:cSld>
  <p:clrMapOvr>
    <a:masterClrMapping/>
  </p:clrMapOvr>
  <p:transition>
    <p:zo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990600" y="1447800"/>
            <a:ext cx="6858000" cy="457200"/>
          </a:xfrm>
        </p:spPr>
        <p:txBody>
          <a:bodyPr>
            <a:normAutofit fontScale="90000"/>
          </a:bodyPr>
          <a:lstStyle/>
          <a:p>
            <a:r>
              <a:rPr lang="en-US" altLang="en-US" sz="3200" smtClean="0">
                <a:solidFill>
                  <a:srgbClr val="FFFF00"/>
                </a:solidFill>
              </a:rPr>
              <a:t>Responsibility of   P.H.</a:t>
            </a:r>
            <a:endParaRPr lang="en-IN" altLang="en-US" sz="3200" smtClean="0">
              <a:solidFill>
                <a:srgbClr val="FFFF00"/>
              </a:solidFill>
            </a:endParaRPr>
          </a:p>
        </p:txBody>
      </p:sp>
      <p:sp>
        <p:nvSpPr>
          <p:cNvPr id="3" name="Text Placeholder 2"/>
          <p:cNvSpPr>
            <a:spLocks noGrp="1"/>
          </p:cNvSpPr>
          <p:nvPr>
            <p:ph type="body" sz="half" idx="1"/>
          </p:nvPr>
        </p:nvSpPr>
        <p:spPr>
          <a:xfrm>
            <a:off x="609600" y="2057400"/>
            <a:ext cx="8153400" cy="4191000"/>
          </a:xfrm>
        </p:spPr>
        <p:txBody>
          <a:bodyPr>
            <a:normAutofit lnSpcReduction="10000"/>
          </a:bodyPr>
          <a:lstStyle/>
          <a:p>
            <a:pPr eaLnBrk="1" hangingPunct="1">
              <a:buFont typeface="Wingdings" pitchFamily="2" charset="2"/>
              <a:buChar char="§"/>
              <a:defRPr/>
            </a:pPr>
            <a:r>
              <a:rPr lang="en-US" b="1" dirty="0" smtClean="0">
                <a:solidFill>
                  <a:srgbClr val="FFFF35"/>
                </a:solidFill>
              </a:rPr>
              <a:t>Permit Holder (Job Performer)</a:t>
            </a:r>
            <a:r>
              <a:rPr lang="en-US" dirty="0" smtClean="0"/>
              <a:t>: </a:t>
            </a:r>
            <a:r>
              <a:rPr lang="en-US" sz="2800" dirty="0" smtClean="0">
                <a:cs typeface="Times New Roman" pitchFamily="18" charset="0"/>
              </a:rPr>
              <a:t>Once a permit has been issued the person(s) carrying out the work shall ensure that the work is carried out safely. </a:t>
            </a:r>
          </a:p>
          <a:p>
            <a:pPr eaLnBrk="1" hangingPunct="1">
              <a:buFont typeface="Wingdings" pitchFamily="2" charset="2"/>
              <a:buChar char="§"/>
              <a:defRPr/>
            </a:pPr>
            <a:endParaRPr lang="en-US" sz="2800" dirty="0" smtClean="0">
              <a:cs typeface="Times New Roman" pitchFamily="18" charset="0"/>
            </a:endParaRPr>
          </a:p>
          <a:p>
            <a:pPr eaLnBrk="1" hangingPunct="1">
              <a:buFont typeface="Wingdings" pitchFamily="2" charset="2"/>
              <a:buChar char="§"/>
              <a:defRPr/>
            </a:pPr>
            <a:r>
              <a:rPr lang="en-US" sz="2800" dirty="0" smtClean="0">
                <a:cs typeface="Times New Roman" pitchFamily="18" charset="0"/>
              </a:rPr>
              <a:t>	Should understand the permit condition. </a:t>
            </a:r>
          </a:p>
          <a:p>
            <a:pPr eaLnBrk="1" hangingPunct="1">
              <a:buFont typeface="Wingdings" pitchFamily="2" charset="2"/>
              <a:buChar char="§"/>
              <a:defRPr/>
            </a:pPr>
            <a:endParaRPr lang="en-US" sz="2800" dirty="0" smtClean="0">
              <a:cs typeface="Times New Roman" pitchFamily="18" charset="0"/>
            </a:endParaRPr>
          </a:p>
          <a:p>
            <a:pPr eaLnBrk="1" hangingPunct="1">
              <a:buFont typeface="Wingdings" pitchFamily="2" charset="2"/>
              <a:buChar char="§"/>
              <a:defRPr/>
            </a:pPr>
            <a:r>
              <a:rPr lang="en-GB" sz="2800" dirty="0" smtClean="0"/>
              <a:t>	Shall carry out and supervise the works in    compliance with the relevant permit prescription</a:t>
            </a:r>
            <a:endParaRPr lang="en-US" sz="2800" dirty="0" smtClean="0">
              <a:cs typeface="Times New Roman" pitchFamily="18" charset="0"/>
            </a:endParaRPr>
          </a:p>
          <a:p>
            <a:pPr eaLnBrk="1" hangingPunct="1">
              <a:buFont typeface="Symbol" pitchFamily="18" charset="2"/>
              <a:buNone/>
              <a:defRPr/>
            </a:pPr>
            <a:r>
              <a:rPr lang="en-US" sz="2800" dirty="0" smtClean="0">
                <a:cs typeface="Times New Roman" pitchFamily="18" charset="0"/>
              </a:rPr>
              <a:t>.</a:t>
            </a:r>
            <a:endParaRPr lang="en-US" sz="2800" dirty="0" smtClean="0"/>
          </a:p>
          <a:p>
            <a:pPr>
              <a:defRPr/>
            </a:pPr>
            <a:endParaRPr lang="en-IN" dirty="0"/>
          </a:p>
        </p:txBody>
      </p:sp>
      <p:sp>
        <p:nvSpPr>
          <p:cNvPr id="24580"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Tree>
    <p:extLst>
      <p:ext uri="{BB962C8B-B14F-4D97-AF65-F5344CB8AC3E}">
        <p14:creationId xmlns:p14="http://schemas.microsoft.com/office/powerpoint/2010/main" val="562761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normAutofit fontScale="90000"/>
          </a:bodyPr>
          <a:lstStyle/>
          <a:p>
            <a:r>
              <a:rPr lang="en-US" altLang="en-US" smtClean="0">
                <a:solidFill>
                  <a:srgbClr val="FFFF00"/>
                </a:solidFill>
              </a:rPr>
              <a:t>ISSUING  AUTHORITY</a:t>
            </a:r>
            <a:endParaRPr lang="en-IN" altLang="en-US" smtClean="0">
              <a:solidFill>
                <a:srgbClr val="FFFF00"/>
              </a:solidFill>
            </a:endParaRPr>
          </a:p>
        </p:txBody>
      </p:sp>
      <p:sp>
        <p:nvSpPr>
          <p:cNvPr id="29699" name="Text Placeholder 2"/>
          <p:cNvSpPr>
            <a:spLocks noGrp="1"/>
          </p:cNvSpPr>
          <p:nvPr>
            <p:ph type="body" sz="half" idx="1"/>
          </p:nvPr>
        </p:nvSpPr>
        <p:spPr>
          <a:xfrm>
            <a:off x="533400" y="2438400"/>
            <a:ext cx="8001000" cy="3962400"/>
          </a:xfrm>
        </p:spPr>
        <p:txBody>
          <a:bodyPr/>
          <a:lstStyle/>
          <a:p>
            <a:pPr marL="0" indent="0" algn="just" eaLnBrk="1" hangingPunct="1">
              <a:spcBef>
                <a:spcPct val="0"/>
              </a:spcBef>
              <a:buClrTx/>
              <a:buFont typeface="Wingdings" pitchFamily="2" charset="2"/>
              <a:buChar char="q"/>
              <a:defRPr/>
            </a:pPr>
            <a:r>
              <a:rPr lang="en-GB" sz="2800" dirty="0" smtClean="0">
                <a:solidFill>
                  <a:srgbClr val="FF0000"/>
                </a:solidFill>
                <a:effectLst/>
                <a:latin typeface="Arial" charset="0"/>
                <a:ea typeface="Times New Roman" pitchFamily="18" charset="0"/>
                <a:cs typeface="Arial" charset="0"/>
              </a:rPr>
              <a:t>An authorised person to carry out the task as required by the Permit to Work Procedure.</a:t>
            </a:r>
          </a:p>
          <a:p>
            <a:pPr marL="0" indent="0" algn="just" eaLnBrk="1" hangingPunct="1">
              <a:spcBef>
                <a:spcPct val="0"/>
              </a:spcBef>
              <a:buClrTx/>
              <a:buFontTx/>
              <a:buNone/>
              <a:defRPr/>
            </a:pPr>
            <a:endParaRPr lang="en-GB" sz="2800" dirty="0" smtClean="0">
              <a:solidFill>
                <a:srgbClr val="FF0000"/>
              </a:solidFill>
              <a:effectLst/>
              <a:latin typeface="Arial" charset="0"/>
              <a:ea typeface="Times New Roman" pitchFamily="18" charset="0"/>
              <a:cs typeface="Arial" charset="0"/>
            </a:endParaRPr>
          </a:p>
          <a:p>
            <a:pPr marL="0" indent="0" algn="just" eaLnBrk="1" hangingPunct="1">
              <a:spcBef>
                <a:spcPct val="0"/>
              </a:spcBef>
              <a:buClrTx/>
              <a:buFont typeface="Wingdings" pitchFamily="2" charset="2"/>
              <a:buChar char="q"/>
              <a:defRPr/>
            </a:pPr>
            <a:r>
              <a:rPr lang="en-GB" sz="2800" dirty="0" smtClean="0">
                <a:solidFill>
                  <a:srgbClr val="FF0000"/>
                </a:solidFill>
                <a:effectLst/>
                <a:latin typeface="Arial" charset="0"/>
                <a:ea typeface="Times New Roman" pitchFamily="18" charset="0"/>
                <a:cs typeface="Arial" charset="0"/>
              </a:rPr>
              <a:t>Responsible for reviewing the submitted Permit after confirming that the worksite has been examined and all precautions are identified.</a:t>
            </a:r>
          </a:p>
          <a:p>
            <a:pPr marL="0" indent="0" algn="just" eaLnBrk="1" hangingPunct="1">
              <a:spcBef>
                <a:spcPct val="0"/>
              </a:spcBef>
              <a:buClrTx/>
              <a:buFont typeface="Wingdings" pitchFamily="2" charset="2"/>
              <a:buChar char="q"/>
              <a:defRPr/>
            </a:pPr>
            <a:endParaRPr lang="en-GB" sz="2800" dirty="0" smtClean="0">
              <a:solidFill>
                <a:srgbClr val="FF0000"/>
              </a:solidFill>
              <a:effectLst/>
              <a:latin typeface="Arial" charset="0"/>
              <a:ea typeface="Times New Roman" pitchFamily="18" charset="0"/>
              <a:cs typeface="Arial" charset="0"/>
            </a:endParaRPr>
          </a:p>
          <a:p>
            <a:pPr marL="0" indent="0" algn="just" eaLnBrk="1" hangingPunct="1">
              <a:spcBef>
                <a:spcPct val="0"/>
              </a:spcBef>
              <a:buClrTx/>
              <a:buFont typeface="Wingdings" pitchFamily="2" charset="2"/>
              <a:buChar char="q"/>
              <a:defRPr/>
            </a:pPr>
            <a:r>
              <a:rPr lang="en-GB" sz="2800" dirty="0" smtClean="0">
                <a:latin typeface="Arial" pitchFamily="34" charset="0"/>
                <a:cs typeface="Arial" pitchFamily="34" charset="0"/>
              </a:rPr>
              <a:t>Confirm that no conflict exists with other Permits.</a:t>
            </a:r>
            <a:endParaRPr lang="en-GB" sz="2800" dirty="0" smtClean="0">
              <a:solidFill>
                <a:srgbClr val="F8F8F8"/>
              </a:solidFill>
              <a:effectLst/>
              <a:latin typeface="Arial" pitchFamily="34" charset="0"/>
              <a:ea typeface="Times New Roman" pitchFamily="18" charset="0"/>
              <a:cs typeface="Arial" pitchFamily="34" charset="0"/>
            </a:endParaRPr>
          </a:p>
          <a:p>
            <a:pPr marL="0" indent="0" algn="just" eaLnBrk="1" hangingPunct="1">
              <a:spcBef>
                <a:spcPct val="0"/>
              </a:spcBef>
              <a:buClrTx/>
              <a:buFont typeface="Wingdings" pitchFamily="2" charset="2"/>
              <a:buChar char="q"/>
              <a:defRPr/>
            </a:pPr>
            <a:endParaRPr lang="en-GB" sz="2800" dirty="0" smtClean="0">
              <a:solidFill>
                <a:srgbClr val="F8F8F8"/>
              </a:solidFill>
              <a:effectLst/>
              <a:latin typeface="Times New Roman" pitchFamily="18" charset="0"/>
              <a:ea typeface="Times New Roman" pitchFamily="18" charset="0"/>
              <a:cs typeface="Arial" charset="0"/>
            </a:endParaRPr>
          </a:p>
        </p:txBody>
      </p:sp>
      <p:sp>
        <p:nvSpPr>
          <p:cNvPr id="25604"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Tree>
    <p:extLst>
      <p:ext uri="{BB962C8B-B14F-4D97-AF65-F5344CB8AC3E}">
        <p14:creationId xmlns:p14="http://schemas.microsoft.com/office/powerpoint/2010/main" val="168033943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fontScale="90000"/>
          </a:bodyPr>
          <a:lstStyle/>
          <a:p>
            <a:r>
              <a:rPr lang="en-US" altLang="en-US" smtClean="0"/>
              <a:t>Permit Coordinator</a:t>
            </a:r>
            <a:endParaRPr lang="en-IN" altLang="en-US" smtClean="0"/>
          </a:p>
        </p:txBody>
      </p:sp>
      <p:sp>
        <p:nvSpPr>
          <p:cNvPr id="3" name="Text Placeholder 2"/>
          <p:cNvSpPr>
            <a:spLocks noGrp="1"/>
          </p:cNvSpPr>
          <p:nvPr>
            <p:ph type="body" sz="half" idx="1"/>
          </p:nvPr>
        </p:nvSpPr>
        <p:spPr>
          <a:xfrm>
            <a:off x="533400" y="2362200"/>
            <a:ext cx="7772400" cy="3810000"/>
          </a:xfrm>
        </p:spPr>
        <p:txBody>
          <a:bodyPr/>
          <a:lstStyle/>
          <a:p>
            <a:pPr>
              <a:defRPr/>
            </a:pPr>
            <a:r>
              <a:rPr lang="en-GB" dirty="0" smtClean="0"/>
              <a:t>Person authorised by the Contractor Project Manager for Construction to coordinate issue of all Permits to identify potentially conflicting work tasks, both on a geographical and time basis.</a:t>
            </a:r>
            <a:endParaRPr lang="en-IN" dirty="0"/>
          </a:p>
        </p:txBody>
      </p:sp>
      <p:sp>
        <p:nvSpPr>
          <p:cNvPr id="26628"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Rev-02 Date: 05.05.2011</a:t>
            </a:r>
            <a:endParaRPr lang="en-US" altLang="en-US" sz="1200" smtClean="0"/>
          </a:p>
        </p:txBody>
      </p:sp>
    </p:spTree>
    <p:extLst>
      <p:ext uri="{BB962C8B-B14F-4D97-AF65-F5344CB8AC3E}">
        <p14:creationId xmlns:p14="http://schemas.microsoft.com/office/powerpoint/2010/main" val="17889507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
        <p:nvSpPr>
          <p:cNvPr id="670722" name="Rectangle 2"/>
          <p:cNvSpPr>
            <a:spLocks noGrp="1" noChangeArrowheads="1"/>
          </p:cNvSpPr>
          <p:nvPr>
            <p:ph type="body" sz="half" idx="1"/>
          </p:nvPr>
        </p:nvSpPr>
        <p:spPr>
          <a:xfrm>
            <a:off x="280988" y="1066800"/>
            <a:ext cx="6729412" cy="3124200"/>
          </a:xfrm>
        </p:spPr>
        <p:txBody>
          <a:bodyPr>
            <a:normAutofit lnSpcReduction="10000"/>
          </a:bodyPr>
          <a:lstStyle/>
          <a:p>
            <a:pPr algn="ctr" eaLnBrk="1" hangingPunct="1">
              <a:buFontTx/>
              <a:buNone/>
              <a:defRPr/>
            </a:pPr>
            <a:endParaRPr lang="en-US" altLang="ja-JP" sz="2000" b="1" dirty="0" smtClean="0">
              <a:solidFill>
                <a:srgbClr val="FF0000"/>
              </a:solidFill>
              <a:latin typeface="Arial" pitchFamily="34" charset="0"/>
              <a:ea typeface="MS PGothic" pitchFamily="34" charset="-128"/>
            </a:endParaRPr>
          </a:p>
          <a:p>
            <a:pPr algn="ctr" eaLnBrk="1" hangingPunct="1">
              <a:buFontTx/>
              <a:buNone/>
              <a:defRPr/>
            </a:pPr>
            <a:endParaRPr lang="en-US" altLang="ja-JP" sz="2000" b="1" dirty="0" smtClean="0">
              <a:solidFill>
                <a:srgbClr val="FF0000"/>
              </a:solidFill>
              <a:latin typeface="Arial" pitchFamily="34" charset="0"/>
              <a:ea typeface="MS PGothic" pitchFamily="34" charset="-128"/>
            </a:endParaRPr>
          </a:p>
          <a:p>
            <a:pPr algn="ctr" eaLnBrk="1" hangingPunct="1">
              <a:buFontTx/>
              <a:buNone/>
              <a:defRPr/>
            </a:pPr>
            <a:r>
              <a:rPr lang="en-US" altLang="ja-JP" sz="2000" b="1" dirty="0" smtClean="0">
                <a:solidFill>
                  <a:srgbClr val="FF0000"/>
                </a:solidFill>
                <a:latin typeface="Arial" pitchFamily="34" charset="0"/>
                <a:ea typeface="MS PGothic" pitchFamily="34" charset="-128"/>
              </a:rPr>
              <a:t>ROLES AND RESPONSIBILITIES</a:t>
            </a:r>
          </a:p>
          <a:p>
            <a:pPr eaLnBrk="1" hangingPunct="1">
              <a:buFontTx/>
              <a:buNone/>
              <a:defRPr/>
            </a:pPr>
            <a:r>
              <a:rPr lang="en-US" altLang="ja-JP" sz="2000" b="1" dirty="0" smtClean="0">
                <a:solidFill>
                  <a:srgbClr val="000000"/>
                </a:solidFill>
                <a:effectLst>
                  <a:outerShdw blurRad="38100" dist="38100" dir="2700000" algn="tl">
                    <a:srgbClr val="FFFFFF"/>
                  </a:outerShdw>
                </a:effectLst>
                <a:latin typeface="Arial" pitchFamily="34" charset="0"/>
                <a:ea typeface="MS PGothic" pitchFamily="34" charset="-128"/>
              </a:rPr>
              <a:t>Authorized Gas Tester</a:t>
            </a:r>
            <a:endParaRPr lang="en-US" altLang="ja-JP" sz="2000" b="1" dirty="0" smtClean="0">
              <a:latin typeface="Arial" pitchFamily="34" charset="0"/>
              <a:ea typeface="MS PGothic" pitchFamily="34" charset="-128"/>
            </a:endParaRPr>
          </a:p>
          <a:p>
            <a:pPr eaLnBrk="1" hangingPunct="1">
              <a:buFontTx/>
              <a:buNone/>
              <a:defRPr/>
            </a:pPr>
            <a:r>
              <a:rPr lang="en-US" altLang="ja-JP" sz="2000" b="1" dirty="0" smtClean="0">
                <a:solidFill>
                  <a:schemeClr val="tx2"/>
                </a:solidFill>
                <a:latin typeface="Arial" pitchFamily="34" charset="0"/>
                <a:ea typeface="MS PGothic" pitchFamily="34" charset="-128"/>
              </a:rPr>
              <a:t>After appropriate training, the Authorized Gas Tester is authorized to test for the presence of flammable gas or vapor, toxic gas and oxygen in Confined Spaces. </a:t>
            </a:r>
          </a:p>
          <a:p>
            <a:pPr eaLnBrk="1" hangingPunct="1">
              <a:buFontTx/>
              <a:buNone/>
              <a:defRPr/>
            </a:pPr>
            <a:r>
              <a:rPr lang="en-US" altLang="ja-JP" sz="2000" b="1" dirty="0" smtClean="0">
                <a:solidFill>
                  <a:schemeClr val="tx2"/>
                </a:solidFill>
                <a:latin typeface="Arial" pitchFamily="34" charset="0"/>
                <a:ea typeface="MS PGothic" pitchFamily="34" charset="-128"/>
              </a:rPr>
              <a:t>Should record all the readings in the permit</a:t>
            </a:r>
          </a:p>
          <a:p>
            <a:pPr eaLnBrk="1" hangingPunct="1">
              <a:buFontTx/>
              <a:buNone/>
              <a:defRPr/>
            </a:pPr>
            <a:endParaRPr lang="en-US" altLang="ja-JP" sz="2000" b="1" dirty="0" smtClean="0">
              <a:solidFill>
                <a:schemeClr val="tx2"/>
              </a:solidFill>
              <a:latin typeface="Arial" pitchFamily="34" charset="0"/>
              <a:ea typeface="MS PGothic" pitchFamily="34" charset="-128"/>
            </a:endParaRPr>
          </a:p>
          <a:p>
            <a:pPr eaLnBrk="1" hangingPunct="1">
              <a:buFontTx/>
              <a:buNone/>
              <a:defRPr/>
            </a:pPr>
            <a:endParaRPr lang="en-US" altLang="ja-JP" sz="2000" b="1" dirty="0" smtClean="0">
              <a:solidFill>
                <a:srgbClr val="993300"/>
              </a:solidFill>
              <a:latin typeface="Arial" pitchFamily="34" charset="0"/>
              <a:ea typeface="MS PGothic" pitchFamily="34" charset="-128"/>
            </a:endParaRPr>
          </a:p>
        </p:txBody>
      </p:sp>
      <p:sp>
        <p:nvSpPr>
          <p:cNvPr id="670723" name="Rectangle 3"/>
          <p:cNvSpPr>
            <a:spLocks noChangeArrowheads="1"/>
          </p:cNvSpPr>
          <p:nvPr/>
        </p:nvSpPr>
        <p:spPr bwMode="auto">
          <a:xfrm>
            <a:off x="280988" y="4267200"/>
            <a:ext cx="8721725" cy="1631950"/>
          </a:xfrm>
          <a:prstGeom prst="rect">
            <a:avLst/>
          </a:prstGeom>
          <a:noFill/>
          <a:ln w="9525" algn="ctr">
            <a:noFill/>
            <a:miter lim="800000"/>
            <a:headEnd/>
            <a:tailEnd/>
          </a:ln>
          <a:effectLst/>
        </p:spPr>
        <p:txBody>
          <a:bodyPr>
            <a:spAutoFit/>
          </a:bodyPr>
          <a:lstStyle/>
          <a:p>
            <a:pPr>
              <a:defRPr/>
            </a:pPr>
            <a:r>
              <a:rPr lang="en-US" altLang="ja-JP" sz="2000" b="1" dirty="0">
                <a:solidFill>
                  <a:srgbClr val="000000"/>
                </a:solidFill>
                <a:latin typeface="Arial" pitchFamily="34" charset="0"/>
                <a:ea typeface="MS PGothic" pitchFamily="34" charset="-128"/>
              </a:rPr>
              <a:t>Fire Watchers</a:t>
            </a:r>
          </a:p>
          <a:p>
            <a:pPr>
              <a:defRPr/>
            </a:pPr>
            <a:r>
              <a:rPr lang="en-US" altLang="ja-JP" sz="2000" b="1" dirty="0">
                <a:solidFill>
                  <a:schemeClr val="tx2"/>
                </a:solidFill>
                <a:effectLst>
                  <a:outerShdw blurRad="38100" dist="38100" dir="2700000" algn="tl">
                    <a:srgbClr val="000000"/>
                  </a:outerShdw>
                </a:effectLst>
                <a:latin typeface="Arial" pitchFamily="34" charset="0"/>
                <a:ea typeface="MS PGothic" pitchFamily="34" charset="-128"/>
              </a:rPr>
              <a:t>Personnel appointed as Fire Watchers shall be adequately trained and shall monitor work areas, and the precautionary measures taken in those areas, when specified by the Issuing Authority on the PTW.  Fire Watchers shall undertake fire response activities as required</a:t>
            </a:r>
            <a:r>
              <a:rPr lang="en-US" altLang="ja-JP" sz="2000" b="1" i="1" dirty="0">
                <a:solidFill>
                  <a:schemeClr val="tx2"/>
                </a:solidFill>
                <a:effectLst>
                  <a:outerShdw blurRad="38100" dist="38100" dir="2700000" algn="tl">
                    <a:srgbClr val="000000"/>
                  </a:outerShdw>
                </a:effectLst>
                <a:latin typeface="Arial" pitchFamily="34" charset="0"/>
                <a:ea typeface="MS PGothic" pitchFamily="34" charset="-128"/>
              </a:rPr>
              <a:t>.</a:t>
            </a:r>
            <a:endParaRPr lang="en-US" sz="2000" b="1" i="1" dirty="0">
              <a:solidFill>
                <a:schemeClr val="tx2"/>
              </a:solidFill>
              <a:effectLst>
                <a:outerShdw blurRad="38100" dist="38100" dir="2700000" algn="tl">
                  <a:srgbClr val="000000"/>
                </a:outerShdw>
              </a:effectLst>
              <a:latin typeface="Arial" pitchFamily="34" charset="0"/>
            </a:endParaRPr>
          </a:p>
        </p:txBody>
      </p:sp>
      <p:pic>
        <p:nvPicPr>
          <p:cNvPr id="670724" name="Picture 4"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371600"/>
            <a:ext cx="1828800" cy="1676400"/>
          </a:xfrm>
          <a:prstGeom prst="rect">
            <a:avLst/>
          </a:prstGeom>
          <a:solidFill>
            <a:srgbClr val="FFFFFF"/>
          </a:solidFill>
          <a:ln w="3175">
            <a:solidFill>
              <a:schemeClr val="tx1"/>
            </a:solidFill>
            <a:miter lim="800000"/>
            <a:headEnd/>
            <a:tailEnd/>
          </a:ln>
        </p:spPr>
      </p:pic>
    </p:spTree>
    <p:extLst>
      <p:ext uri="{BB962C8B-B14F-4D97-AF65-F5344CB8AC3E}">
        <p14:creationId xmlns:p14="http://schemas.microsoft.com/office/powerpoint/2010/main" val="2789175255"/>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70724"/>
                                        </p:tgtEl>
                                        <p:attrNameLst>
                                          <p:attrName>style.visibility</p:attrName>
                                        </p:attrNameLst>
                                      </p:cBhvr>
                                      <p:to>
                                        <p:strVal val="visible"/>
                                      </p:to>
                                    </p:set>
                                    <p:animEffect transition="in" filter="blinds(horizontal)">
                                      <p:cBhvr>
                                        <p:cTn id="7" dur="500"/>
                                        <p:tgtEl>
                                          <p:spTgt spid="6707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70722">
                                            <p:txEl>
                                              <p:pRg st="3" end="3"/>
                                            </p:txEl>
                                          </p:spTgt>
                                        </p:tgtEl>
                                        <p:attrNameLst>
                                          <p:attrName>style.visibility</p:attrName>
                                        </p:attrNameLst>
                                      </p:cBhvr>
                                      <p:to>
                                        <p:strVal val="visible"/>
                                      </p:to>
                                    </p:set>
                                    <p:animEffect transition="in" filter="blinds(horizontal)">
                                      <p:cBhvr>
                                        <p:cTn id="12" dur="500"/>
                                        <p:tgtEl>
                                          <p:spTgt spid="670722">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70722">
                                            <p:txEl>
                                              <p:pRg st="4" end="4"/>
                                            </p:txEl>
                                          </p:spTgt>
                                        </p:tgtEl>
                                        <p:attrNameLst>
                                          <p:attrName>style.visibility</p:attrName>
                                        </p:attrNameLst>
                                      </p:cBhvr>
                                      <p:to>
                                        <p:strVal val="visible"/>
                                      </p:to>
                                    </p:set>
                                    <p:animEffect transition="in" filter="blinds(horizontal)">
                                      <p:cBhvr>
                                        <p:cTn id="15" dur="500"/>
                                        <p:tgtEl>
                                          <p:spTgt spid="670722">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70722">
                                            <p:txEl>
                                              <p:pRg st="5" end="5"/>
                                            </p:txEl>
                                          </p:spTgt>
                                        </p:tgtEl>
                                        <p:attrNameLst>
                                          <p:attrName>style.visibility</p:attrName>
                                        </p:attrNameLst>
                                      </p:cBhvr>
                                      <p:to>
                                        <p:strVal val="visible"/>
                                      </p:to>
                                    </p:set>
                                    <p:animEffect transition="in" filter="blinds(horizontal)">
                                      <p:cBhvr>
                                        <p:cTn id="18" dur="500"/>
                                        <p:tgtEl>
                                          <p:spTgt spid="670722">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70723"/>
                                        </p:tgtEl>
                                        <p:attrNameLst>
                                          <p:attrName>style.visibility</p:attrName>
                                        </p:attrNameLst>
                                      </p:cBhvr>
                                      <p:to>
                                        <p:strVal val="visible"/>
                                      </p:to>
                                    </p:set>
                                    <p:animEffect transition="in" filter="blinds(horizontal)">
                                      <p:cBhvr>
                                        <p:cTn id="23" dur="500"/>
                                        <p:tgtEl>
                                          <p:spTgt spid="670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990600" y="1295400"/>
            <a:ext cx="6858000" cy="457200"/>
          </a:xfrm>
        </p:spPr>
        <p:txBody>
          <a:bodyPr>
            <a:normAutofit fontScale="90000"/>
          </a:bodyPr>
          <a:lstStyle/>
          <a:p>
            <a:r>
              <a:rPr lang="en-US" altLang="en-US" smtClean="0"/>
              <a:t>Fire Watch / Safety Watch</a:t>
            </a:r>
            <a:endParaRPr lang="en-IN" altLang="en-US" smtClean="0"/>
          </a:p>
        </p:txBody>
      </p:sp>
      <p:sp>
        <p:nvSpPr>
          <p:cNvPr id="3" name="Text Placeholder 2"/>
          <p:cNvSpPr>
            <a:spLocks noGrp="1"/>
          </p:cNvSpPr>
          <p:nvPr>
            <p:ph type="body" sz="half" idx="1"/>
          </p:nvPr>
        </p:nvSpPr>
        <p:spPr>
          <a:xfrm>
            <a:off x="533400" y="1828800"/>
            <a:ext cx="8229600" cy="4343400"/>
          </a:xfrm>
        </p:spPr>
        <p:txBody>
          <a:bodyPr/>
          <a:lstStyle/>
          <a:p>
            <a:pPr eaLnBrk="1" hangingPunct="1">
              <a:lnSpc>
                <a:spcPct val="90000"/>
              </a:lnSpc>
              <a:defRPr/>
            </a:pPr>
            <a:r>
              <a:rPr lang="en-US" sz="2400" dirty="0" smtClean="0">
                <a:solidFill>
                  <a:srgbClr val="FF0000"/>
                </a:solidFill>
                <a:cs typeface="Times New Roman" pitchFamily="18" charset="0"/>
              </a:rPr>
              <a:t>Supervisor will nominate a competent person.</a:t>
            </a:r>
          </a:p>
          <a:p>
            <a:pPr eaLnBrk="1" hangingPunct="1">
              <a:lnSpc>
                <a:spcPct val="90000"/>
              </a:lnSpc>
              <a:defRPr/>
            </a:pPr>
            <a:r>
              <a:rPr lang="en-US" sz="2400" dirty="0" smtClean="0">
                <a:solidFill>
                  <a:srgbClr val="FF0000"/>
                </a:solidFill>
                <a:cs typeface="Times New Roman" pitchFamily="18" charset="0"/>
              </a:rPr>
              <a:t>The person on fire watch shall remain in attendance during the hot work period.</a:t>
            </a:r>
          </a:p>
          <a:p>
            <a:pPr eaLnBrk="1" hangingPunct="1">
              <a:lnSpc>
                <a:spcPct val="90000"/>
              </a:lnSpc>
              <a:defRPr/>
            </a:pPr>
            <a:r>
              <a:rPr lang="en-US" sz="2400" dirty="0" smtClean="0">
                <a:solidFill>
                  <a:srgbClr val="FF0000"/>
                </a:solidFill>
                <a:cs typeface="Times New Roman" pitchFamily="18" charset="0"/>
              </a:rPr>
              <a:t>Conduct gas tests within a 15 m radius of the work site at regular interval as mentioned in the Permit.</a:t>
            </a:r>
          </a:p>
          <a:p>
            <a:pPr eaLnBrk="1" hangingPunct="1">
              <a:lnSpc>
                <a:spcPct val="90000"/>
              </a:lnSpc>
              <a:defRPr/>
            </a:pPr>
            <a:r>
              <a:rPr lang="en-US" sz="2400" dirty="0" smtClean="0">
                <a:solidFill>
                  <a:srgbClr val="FF0000"/>
                </a:solidFill>
                <a:cs typeface="Times New Roman" pitchFamily="18" charset="0"/>
              </a:rPr>
              <a:t>Maintain visual surveillance of the work area</a:t>
            </a:r>
          </a:p>
          <a:p>
            <a:pPr eaLnBrk="1" hangingPunct="1">
              <a:lnSpc>
                <a:spcPct val="90000"/>
              </a:lnSpc>
              <a:defRPr/>
            </a:pPr>
            <a:r>
              <a:rPr lang="en-US" sz="2400" dirty="0" smtClean="0">
                <a:solidFill>
                  <a:srgbClr val="FF0000"/>
                </a:solidFill>
                <a:cs typeface="Times New Roman" pitchFamily="18" charset="0"/>
              </a:rPr>
              <a:t>Be in a position to quickly shut down the tools or equipment being used  &amp; monitor any sparks that may escape from an enclosure </a:t>
            </a:r>
          </a:p>
          <a:p>
            <a:pPr eaLnBrk="1" hangingPunct="1">
              <a:lnSpc>
                <a:spcPct val="90000"/>
              </a:lnSpc>
              <a:defRPr/>
            </a:pPr>
            <a:r>
              <a:rPr lang="en-US" sz="2400" dirty="0" smtClean="0">
                <a:solidFill>
                  <a:srgbClr val="FF0000"/>
                </a:solidFill>
                <a:cs typeface="Times New Roman" pitchFamily="18" charset="0"/>
              </a:rPr>
              <a:t>Be in radio contact with the Control Room. </a:t>
            </a:r>
          </a:p>
          <a:p>
            <a:pPr eaLnBrk="1" hangingPunct="1">
              <a:lnSpc>
                <a:spcPct val="90000"/>
              </a:lnSpc>
              <a:defRPr/>
            </a:pPr>
            <a:r>
              <a:rPr lang="en-US" sz="2400" dirty="0" smtClean="0">
                <a:solidFill>
                  <a:srgbClr val="FF0000"/>
                </a:solidFill>
                <a:cs typeface="Times New Roman" pitchFamily="18" charset="0"/>
              </a:rPr>
              <a:t>Ensure there is ready access to the fire fighting equipment </a:t>
            </a:r>
          </a:p>
          <a:p>
            <a:pPr>
              <a:defRPr/>
            </a:pPr>
            <a:endParaRPr lang="en-IN" sz="2400" dirty="0">
              <a:solidFill>
                <a:srgbClr val="FF0000"/>
              </a:solidFill>
            </a:endParaRPr>
          </a:p>
        </p:txBody>
      </p:sp>
      <p:sp>
        <p:nvSpPr>
          <p:cNvPr id="28676"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Rev-02 Date: 05.05.2011</a:t>
            </a:r>
            <a:endParaRPr lang="en-US" altLang="en-US" sz="1200" smtClean="0"/>
          </a:p>
        </p:txBody>
      </p:sp>
    </p:spTree>
    <p:extLst>
      <p:ext uri="{BB962C8B-B14F-4D97-AF65-F5344CB8AC3E}">
        <p14:creationId xmlns:p14="http://schemas.microsoft.com/office/powerpoint/2010/main" val="15399641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rmAutofit fontScale="90000"/>
          </a:bodyPr>
          <a:lstStyle/>
          <a:p>
            <a:r>
              <a:rPr lang="en-US" altLang="en-US" smtClean="0"/>
              <a:t>Project Manager  Responsibility</a:t>
            </a:r>
            <a:endParaRPr lang="en-IN" altLang="en-US" smtClean="0"/>
          </a:p>
        </p:txBody>
      </p:sp>
      <p:sp>
        <p:nvSpPr>
          <p:cNvPr id="3" name="Text Placeholder 2"/>
          <p:cNvSpPr>
            <a:spLocks noGrp="1"/>
          </p:cNvSpPr>
          <p:nvPr>
            <p:ph type="body" sz="half" idx="1"/>
          </p:nvPr>
        </p:nvSpPr>
        <p:spPr>
          <a:xfrm>
            <a:off x="533400" y="2057400"/>
            <a:ext cx="7848600" cy="4572000"/>
          </a:xfrm>
        </p:spPr>
        <p:txBody>
          <a:bodyPr/>
          <a:lstStyle/>
          <a:p>
            <a:pPr>
              <a:defRPr/>
            </a:pPr>
            <a:r>
              <a:rPr lang="en-GB" dirty="0" smtClean="0"/>
              <a:t>Ensure the proper coordination of construction activities between Contractor and subcontractors;</a:t>
            </a:r>
            <a:endParaRPr lang="en-IN" dirty="0" smtClean="0"/>
          </a:p>
          <a:p>
            <a:pPr>
              <a:defRPr/>
            </a:pPr>
            <a:r>
              <a:rPr lang="en-GB" dirty="0" smtClean="0"/>
              <a:t>Verify that the subcontractor is providing the correct information and equipment for the scope of work;</a:t>
            </a:r>
            <a:endParaRPr lang="en-IN" dirty="0" smtClean="0"/>
          </a:p>
          <a:p>
            <a:pPr>
              <a:defRPr/>
            </a:pPr>
            <a:r>
              <a:rPr lang="en-GB" dirty="0" smtClean="0"/>
              <a:t>Ensure training is given to all persons requiring to use a Permit to Work</a:t>
            </a:r>
            <a:endParaRPr lang="en-IN" dirty="0"/>
          </a:p>
        </p:txBody>
      </p:sp>
      <p:sp>
        <p:nvSpPr>
          <p:cNvPr id="29700"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Rev-02 Date: 05.05.2011</a:t>
            </a:r>
            <a:endParaRPr lang="en-US" altLang="en-US" sz="1200" smtClean="0"/>
          </a:p>
        </p:txBody>
      </p:sp>
    </p:spTree>
    <p:extLst>
      <p:ext uri="{BB962C8B-B14F-4D97-AF65-F5344CB8AC3E}">
        <p14:creationId xmlns:p14="http://schemas.microsoft.com/office/powerpoint/2010/main" val="35130354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066800" y="1371600"/>
            <a:ext cx="6858000" cy="457200"/>
          </a:xfrm>
        </p:spPr>
        <p:txBody>
          <a:bodyPr>
            <a:normAutofit fontScale="90000"/>
          </a:bodyPr>
          <a:lstStyle/>
          <a:p>
            <a:r>
              <a:rPr lang="en-US" altLang="en-US" smtClean="0"/>
              <a:t>FIELD HSE MANAGER</a:t>
            </a:r>
            <a:endParaRPr lang="en-IN" altLang="en-US" smtClean="0"/>
          </a:p>
        </p:txBody>
      </p:sp>
      <p:sp>
        <p:nvSpPr>
          <p:cNvPr id="3" name="Text Placeholder 2"/>
          <p:cNvSpPr>
            <a:spLocks noGrp="1"/>
          </p:cNvSpPr>
          <p:nvPr>
            <p:ph type="body" sz="half" idx="1"/>
          </p:nvPr>
        </p:nvSpPr>
        <p:spPr>
          <a:xfrm>
            <a:off x="533400" y="1905000"/>
            <a:ext cx="7543800" cy="4648200"/>
          </a:xfrm>
        </p:spPr>
        <p:txBody>
          <a:bodyPr/>
          <a:lstStyle/>
          <a:p>
            <a:pPr>
              <a:defRPr/>
            </a:pPr>
            <a:r>
              <a:rPr lang="en-GB" sz="2200" b="1" dirty="0" smtClean="0"/>
              <a:t>Ensure adequate training to all personnel involved in this procedure;</a:t>
            </a:r>
            <a:endParaRPr lang="en-IN" sz="2200" b="1" dirty="0" smtClean="0"/>
          </a:p>
          <a:p>
            <a:pPr>
              <a:defRPr/>
            </a:pPr>
            <a:r>
              <a:rPr lang="en-GB" sz="2200" b="1" dirty="0" smtClean="0"/>
              <a:t>Ensure that suitable and sufficient inspections and audits are carried out;</a:t>
            </a:r>
            <a:endParaRPr lang="en-IN" sz="2200" b="1" dirty="0" smtClean="0"/>
          </a:p>
          <a:p>
            <a:pPr>
              <a:defRPr/>
            </a:pPr>
            <a:r>
              <a:rPr lang="en-GB" sz="2200" b="1" dirty="0" smtClean="0"/>
              <a:t>Evaluate the effectiveness of this procedure and change amend as is required or becomes necessary to achieve its purpose;</a:t>
            </a:r>
            <a:endParaRPr lang="en-IN" sz="2200" b="1" dirty="0" smtClean="0"/>
          </a:p>
          <a:p>
            <a:pPr>
              <a:defRPr/>
            </a:pPr>
            <a:r>
              <a:rPr lang="en-GB" sz="2200" b="1" dirty="0" smtClean="0"/>
              <a:t>Advise the contractor management of any irregularities or areas of concern in order to investigate and to implement corrective actions; remove any permit signatory from the list, found to be in breach of the required duty and responsibility. </a:t>
            </a:r>
            <a:endParaRPr lang="en-IN" sz="2200" b="1" dirty="0" smtClean="0"/>
          </a:p>
          <a:p>
            <a:pPr>
              <a:defRPr/>
            </a:pPr>
            <a:endParaRPr lang="en-IN" sz="2400" dirty="0"/>
          </a:p>
        </p:txBody>
      </p:sp>
      <p:sp>
        <p:nvSpPr>
          <p:cNvPr id="30724"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Rev-02 Date: 05.05.2011</a:t>
            </a:r>
            <a:endParaRPr lang="en-US" altLang="en-US" sz="1200" smtClean="0"/>
          </a:p>
        </p:txBody>
      </p:sp>
    </p:spTree>
    <p:extLst>
      <p:ext uri="{BB962C8B-B14F-4D97-AF65-F5344CB8AC3E}">
        <p14:creationId xmlns:p14="http://schemas.microsoft.com/office/powerpoint/2010/main" val="33830928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990600" y="1447800"/>
            <a:ext cx="7772400" cy="838200"/>
          </a:xfrm>
        </p:spPr>
        <p:txBody>
          <a:bodyPr/>
          <a:lstStyle/>
          <a:p>
            <a:pPr eaLnBrk="1" hangingPunct="1"/>
            <a:r>
              <a:rPr lang="en-US" altLang="en-US" sz="4000" u="sng" smtClean="0">
                <a:solidFill>
                  <a:srgbClr val="FFFF35"/>
                </a:solidFill>
              </a:rPr>
              <a:t>Permit Display Status Board</a:t>
            </a:r>
          </a:p>
        </p:txBody>
      </p:sp>
      <p:sp>
        <p:nvSpPr>
          <p:cNvPr id="21507" name="Rectangle 3"/>
          <p:cNvSpPr>
            <a:spLocks noGrp="1" noChangeArrowheads="1"/>
          </p:cNvSpPr>
          <p:nvPr>
            <p:ph type="body" idx="1"/>
          </p:nvPr>
        </p:nvSpPr>
        <p:spPr>
          <a:xfrm>
            <a:off x="1219200" y="2514600"/>
            <a:ext cx="7772400" cy="3124200"/>
          </a:xfrm>
        </p:spPr>
        <p:txBody>
          <a:bodyPr/>
          <a:lstStyle/>
          <a:p>
            <a:pPr eaLnBrk="1" hangingPunct="1">
              <a:defRPr/>
            </a:pPr>
            <a:r>
              <a:rPr lang="en-US" dirty="0" smtClean="0">
                <a:solidFill>
                  <a:srgbClr val="FF0000"/>
                </a:solidFill>
              </a:rPr>
              <a:t>Copy of the Live Permits with the copy of the attachments.</a:t>
            </a:r>
          </a:p>
          <a:p>
            <a:pPr eaLnBrk="1" hangingPunct="1">
              <a:defRPr/>
            </a:pPr>
            <a:r>
              <a:rPr lang="en-US" dirty="0" smtClean="0">
                <a:solidFill>
                  <a:srgbClr val="FF0000"/>
                </a:solidFill>
              </a:rPr>
              <a:t>All the out Standing  Permits.</a:t>
            </a:r>
          </a:p>
          <a:p>
            <a:pPr eaLnBrk="1" hangingPunct="1">
              <a:defRPr/>
            </a:pPr>
            <a:r>
              <a:rPr lang="en-US" dirty="0" smtClean="0">
                <a:solidFill>
                  <a:srgbClr val="FF0000"/>
                </a:solidFill>
              </a:rPr>
              <a:t>PC &amp; PA are responsible to update the status board on their locations.</a:t>
            </a:r>
            <a:endParaRPr lang="en-US" sz="3600" dirty="0" smtClean="0">
              <a:solidFill>
                <a:srgbClr val="FF0000"/>
              </a:solidFill>
            </a:endParaRPr>
          </a:p>
        </p:txBody>
      </p:sp>
      <p:sp>
        <p:nvSpPr>
          <p:cNvPr id="31748" name="Text Box 4"/>
          <p:cNvSpPr txBox="1">
            <a:spLocks noChangeArrowheads="1"/>
          </p:cNvSpPr>
          <p:nvPr/>
        </p:nvSpPr>
        <p:spPr bwMode="auto">
          <a:xfrm>
            <a:off x="8001000" y="6583363"/>
            <a:ext cx="1143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50000"/>
              </a:spcBef>
              <a:buClrTx/>
              <a:buFontTx/>
              <a:buNone/>
            </a:pPr>
            <a:r>
              <a:rPr lang="en-US" altLang="en-US" sz="1200"/>
              <a:t>CEIL Training</a:t>
            </a:r>
          </a:p>
        </p:txBody>
      </p:sp>
      <p:sp>
        <p:nvSpPr>
          <p:cNvPr id="31749" name="Rectangle 5">
            <a:hlinkClick r:id="" action="ppaction://hlinkshowjump?jump=firstslide"/>
          </p:cNvPr>
          <p:cNvSpPr>
            <a:spLocks noChangeArrowheads="1"/>
          </p:cNvSpPr>
          <p:nvPr/>
        </p:nvSpPr>
        <p:spPr bwMode="auto">
          <a:xfrm>
            <a:off x="7086600" y="6521450"/>
            <a:ext cx="866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50000"/>
              </a:spcBef>
              <a:buClrTx/>
              <a:buFontTx/>
              <a:buNone/>
            </a:pPr>
            <a:r>
              <a:rPr lang="en-GB" altLang="en-US" sz="1600" b="1">
                <a:cs typeface="Times New Roman" panose="02020603050405020304" pitchFamily="18" charset="0"/>
                <a:sym typeface="Wingdings 2" panose="05020102010507070707" pitchFamily="18" charset="2"/>
              </a:rPr>
              <a:t></a:t>
            </a:r>
            <a:r>
              <a:rPr lang="en-US" altLang="en-US" sz="1600" b="1"/>
              <a:t> Back</a:t>
            </a:r>
          </a:p>
        </p:txBody>
      </p:sp>
    </p:spTree>
    <p:extLst>
      <p:ext uri="{BB962C8B-B14F-4D97-AF65-F5344CB8AC3E}">
        <p14:creationId xmlns:p14="http://schemas.microsoft.com/office/powerpoint/2010/main" val="2685554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anim calcmode="lin" valueType="num">
                                      <p:cBhvr additive="base">
                                        <p:cTn id="7" dur="500" fill="hold"/>
                                        <p:tgtEl>
                                          <p:spTgt spid="21506"/>
                                        </p:tgtEl>
                                        <p:attrNameLst>
                                          <p:attrName>ppt_x</p:attrName>
                                        </p:attrNameLst>
                                      </p:cBhvr>
                                      <p:tavLst>
                                        <p:tav tm="0">
                                          <p:val>
                                            <p:strVal val="0-#ppt_w/2"/>
                                          </p:val>
                                        </p:tav>
                                        <p:tav tm="100000">
                                          <p:val>
                                            <p:strVal val="#ppt_x"/>
                                          </p:val>
                                        </p:tav>
                                      </p:tavLst>
                                    </p:anim>
                                    <p:anim calcmode="lin" valueType="num">
                                      <p:cBhvr additive="base">
                                        <p:cTn id="8" dur="500" fill="hold"/>
                                        <p:tgtEl>
                                          <p:spTgt spid="2150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507">
                                            <p:txEl>
                                              <p:pRg st="0" end="0"/>
                                            </p:txEl>
                                          </p:spTgt>
                                        </p:tgtEl>
                                        <p:attrNameLst>
                                          <p:attrName>style.visibility</p:attrName>
                                        </p:attrNameLst>
                                      </p:cBhvr>
                                      <p:to>
                                        <p:strVal val="visible"/>
                                      </p:to>
                                    </p:set>
                                    <p:anim calcmode="lin" valueType="num">
                                      <p:cBhvr additive="base">
                                        <p:cTn id="13" dur="500" fill="hold"/>
                                        <p:tgtEl>
                                          <p:spTgt spid="2150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5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507">
                                            <p:txEl>
                                              <p:pRg st="1" end="1"/>
                                            </p:txEl>
                                          </p:spTgt>
                                        </p:tgtEl>
                                        <p:attrNameLst>
                                          <p:attrName>style.visibility</p:attrName>
                                        </p:attrNameLst>
                                      </p:cBhvr>
                                      <p:to>
                                        <p:strVal val="visible"/>
                                      </p:to>
                                    </p:set>
                                    <p:anim calcmode="lin" valueType="num">
                                      <p:cBhvr additive="base">
                                        <p:cTn id="19" dur="500" fill="hold"/>
                                        <p:tgtEl>
                                          <p:spTgt spid="21507">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15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1507">
                                            <p:txEl>
                                              <p:pRg st="2" end="2"/>
                                            </p:txEl>
                                          </p:spTgt>
                                        </p:tgtEl>
                                        <p:attrNameLst>
                                          <p:attrName>style.visibility</p:attrName>
                                        </p:attrNameLst>
                                      </p:cBhvr>
                                      <p:to>
                                        <p:strVal val="visible"/>
                                      </p:to>
                                    </p:set>
                                    <p:anim calcmode="lin" valueType="num">
                                      <p:cBhvr additive="base">
                                        <p:cTn id="25" dur="500" fill="hold"/>
                                        <p:tgtEl>
                                          <p:spTgt spid="21507">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50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autoUpdateAnimBg="0"/>
      <p:bldP spid="21507" grpId="0" build="p" bldLvl="2"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595" y="1713012"/>
            <a:ext cx="8230810" cy="4527352"/>
          </a:xfrm>
        </p:spPr>
        <p:txBody>
          <a:bodyPr/>
          <a:lstStyle/>
          <a:p>
            <a:pPr marL="0" indent="0">
              <a:spcBef>
                <a:spcPts val="336"/>
              </a:spcBef>
              <a:defRPr/>
            </a:pPr>
            <a:r>
              <a:rPr lang="en-US" sz="1900" b="1" dirty="0">
                <a:solidFill>
                  <a:srgbClr val="000000"/>
                </a:solidFill>
                <a:ea typeface="ＭＳ Ｐゴシック" charset="-128"/>
                <a:cs typeface="Arial"/>
              </a:rPr>
              <a:t>UNSAFE ACTS: these are where the action (omissions) of the people in the workplace directly cause or contribute to the incident: </a:t>
            </a:r>
          </a:p>
          <a:p>
            <a:pPr marL="0" indent="0">
              <a:spcBef>
                <a:spcPts val="336"/>
              </a:spcBef>
              <a:defRPr/>
            </a:pPr>
            <a:endParaRPr lang="en-US" sz="2600" dirty="0">
              <a:ea typeface="ＭＳ Ｐゴシック" charset="-128"/>
            </a:endParaRPr>
          </a:p>
          <a:p>
            <a:pPr marL="0" indent="0">
              <a:spcBef>
                <a:spcPts val="336"/>
              </a:spcBef>
              <a:defRPr/>
            </a:pPr>
            <a:r>
              <a:rPr lang="en-US" sz="1900" dirty="0">
                <a:solidFill>
                  <a:srgbClr val="000000"/>
                </a:solidFill>
                <a:ea typeface="ＭＳ Ｐゴシック" charset="-128"/>
                <a:cs typeface="Arial"/>
              </a:rPr>
              <a:t>Operating without permission </a:t>
            </a:r>
            <a:endParaRPr lang="en-US" sz="2600" dirty="0">
              <a:ea typeface="ＭＳ Ｐゴシック" charset="-128"/>
            </a:endParaRPr>
          </a:p>
          <a:p>
            <a:pPr marL="0" indent="0">
              <a:spcBef>
                <a:spcPts val="336"/>
              </a:spcBef>
              <a:defRPr/>
            </a:pPr>
            <a:r>
              <a:rPr lang="en-US" sz="1900" dirty="0">
                <a:solidFill>
                  <a:srgbClr val="000000"/>
                </a:solidFill>
                <a:ea typeface="ＭＳ Ｐゴシック" charset="-128"/>
                <a:cs typeface="Arial"/>
              </a:rPr>
              <a:t>Operating or working at unsafe speed </a:t>
            </a:r>
            <a:endParaRPr lang="en-US" sz="2600" dirty="0">
              <a:ea typeface="ＭＳ Ｐゴシック" charset="-128"/>
            </a:endParaRPr>
          </a:p>
          <a:p>
            <a:pPr marL="0" indent="0">
              <a:spcBef>
                <a:spcPts val="336"/>
              </a:spcBef>
              <a:defRPr/>
            </a:pPr>
            <a:r>
              <a:rPr lang="en-US" sz="1900" dirty="0">
                <a:solidFill>
                  <a:srgbClr val="000000"/>
                </a:solidFill>
                <a:ea typeface="ＭＳ Ｐゴシック" charset="-128"/>
                <a:cs typeface="Arial"/>
              </a:rPr>
              <a:t>Not using safety devices </a:t>
            </a:r>
            <a:endParaRPr lang="en-US" sz="2600" dirty="0">
              <a:ea typeface="ＭＳ Ｐゴシック" charset="-128"/>
            </a:endParaRPr>
          </a:p>
          <a:p>
            <a:pPr marL="0" indent="0">
              <a:spcBef>
                <a:spcPts val="336"/>
              </a:spcBef>
              <a:defRPr/>
            </a:pPr>
            <a:r>
              <a:rPr lang="en-US" sz="1900" dirty="0">
                <a:solidFill>
                  <a:srgbClr val="000000"/>
                </a:solidFill>
                <a:ea typeface="ＭＳ Ｐゴシック" charset="-128"/>
                <a:cs typeface="Arial"/>
              </a:rPr>
              <a:t>Knowingly using unsafe equipment </a:t>
            </a:r>
            <a:endParaRPr lang="en-US" sz="2600" dirty="0">
              <a:ea typeface="ＭＳ Ｐゴシック" charset="-128"/>
            </a:endParaRPr>
          </a:p>
          <a:p>
            <a:pPr marL="0" indent="0">
              <a:spcBef>
                <a:spcPts val="336"/>
              </a:spcBef>
              <a:defRPr/>
            </a:pPr>
            <a:r>
              <a:rPr lang="en-US" sz="1900" dirty="0">
                <a:solidFill>
                  <a:srgbClr val="000000"/>
                </a:solidFill>
                <a:ea typeface="ＭＳ Ｐゴシック" charset="-128"/>
                <a:cs typeface="Arial"/>
              </a:rPr>
              <a:t>Unsafe methods of work</a:t>
            </a:r>
            <a:endParaRPr lang="en-US" sz="2600" dirty="0">
              <a:ea typeface="ＭＳ Ｐゴシック" charset="-128"/>
            </a:endParaRPr>
          </a:p>
          <a:p>
            <a:pPr marL="0" indent="0">
              <a:spcBef>
                <a:spcPts val="336"/>
              </a:spcBef>
              <a:defRPr/>
            </a:pPr>
            <a:r>
              <a:rPr lang="en-US" sz="1900" dirty="0">
                <a:solidFill>
                  <a:srgbClr val="000000"/>
                </a:solidFill>
                <a:ea typeface="ＭＳ Ｐゴシック" charset="-128"/>
                <a:cs typeface="Arial"/>
              </a:rPr>
              <a:t>Adopting an unsafe position or posture</a:t>
            </a:r>
            <a:endParaRPr lang="en-US" sz="2600" dirty="0">
              <a:ea typeface="ＭＳ Ｐゴシック" charset="-128"/>
            </a:endParaRPr>
          </a:p>
          <a:p>
            <a:pPr marL="0" indent="0">
              <a:spcBef>
                <a:spcPts val="336"/>
              </a:spcBef>
              <a:defRPr/>
            </a:pPr>
            <a:r>
              <a:rPr lang="en-US" sz="1900" dirty="0">
                <a:solidFill>
                  <a:srgbClr val="000000"/>
                </a:solidFill>
                <a:ea typeface="ＭＳ Ｐゴシック" charset="-128"/>
                <a:cs typeface="Arial"/>
              </a:rPr>
              <a:t>Failure to wear safe clothing or PPE</a:t>
            </a:r>
            <a:endParaRPr lang="en-US" sz="2600" dirty="0">
              <a:ea typeface="ＭＳ Ｐゴシック" charset="-128"/>
            </a:endParaRPr>
          </a:p>
          <a:p>
            <a:pPr marL="0" indent="0">
              <a:spcBef>
                <a:spcPts val="336"/>
              </a:spcBef>
              <a:defRPr/>
            </a:pPr>
            <a:r>
              <a:rPr lang="en-US" sz="1900" dirty="0">
                <a:solidFill>
                  <a:srgbClr val="000000"/>
                </a:solidFill>
                <a:ea typeface="ＭＳ Ｐゴシック" charset="-128"/>
                <a:cs typeface="Arial"/>
              </a:rPr>
              <a:t>Acting reckless manner (jokes)</a:t>
            </a:r>
            <a:endParaRPr lang="en-US" sz="2600" dirty="0">
              <a:ea typeface="ＭＳ Ｐゴシック" charset="-128"/>
            </a:endParaRPr>
          </a:p>
          <a:p>
            <a:pPr marL="0" indent="0">
              <a:spcBef>
                <a:spcPts val="336"/>
              </a:spcBef>
              <a:defRPr/>
            </a:pPr>
            <a:r>
              <a:rPr lang="en-US" sz="1900" dirty="0">
                <a:solidFill>
                  <a:srgbClr val="000000"/>
                </a:solidFill>
                <a:ea typeface="ＭＳ Ｐゴシック" charset="-128"/>
                <a:cs typeface="Arial"/>
              </a:rPr>
              <a:t>Not reporting safety problems</a:t>
            </a:r>
            <a:endParaRPr lang="en-US" sz="2600" dirty="0">
              <a:ea typeface="ＭＳ Ｐゴシック" charset="-128"/>
            </a:endParaRPr>
          </a:p>
          <a:p>
            <a:pPr marL="0" indent="0">
              <a:spcBef>
                <a:spcPts val="336"/>
              </a:spcBef>
              <a:defRPr/>
            </a:pPr>
            <a:r>
              <a:rPr lang="en-US" sz="1900" dirty="0">
                <a:solidFill>
                  <a:srgbClr val="000000"/>
                </a:solidFill>
                <a:ea typeface="ＭＳ Ｐゴシック" charset="-128"/>
                <a:cs typeface="Arial"/>
              </a:rPr>
              <a:t>Working under the influence of alcohol</a:t>
            </a:r>
            <a:endParaRPr lang="en-US" sz="2600" dirty="0">
              <a:ea typeface="ＭＳ Ｐゴシック" charset="-128"/>
            </a:endParaRPr>
          </a:p>
          <a:p>
            <a:pPr marL="342718" indent="-342718">
              <a:defRPr/>
            </a:pPr>
            <a:endParaRPr lang="en-US" dirty="0">
              <a:ea typeface="ＭＳ Ｐゴシック" charset="-128"/>
            </a:endParaRPr>
          </a:p>
        </p:txBody>
      </p:sp>
      <p:sp>
        <p:nvSpPr>
          <p:cNvPr id="5" name="Title 4"/>
          <p:cNvSpPr>
            <a:spLocks noGrp="1"/>
          </p:cNvSpPr>
          <p:nvPr>
            <p:ph type="title"/>
          </p:nvPr>
        </p:nvSpPr>
        <p:spPr>
          <a:xfrm>
            <a:off x="456595" y="485180"/>
            <a:ext cx="8230810" cy="1143000"/>
          </a:xfrm>
        </p:spPr>
        <p:txBody>
          <a:bodyPr/>
          <a:lstStyle/>
          <a:p>
            <a:pPr>
              <a:defRPr/>
            </a:pPr>
            <a:r>
              <a:rPr lang="en-IN" dirty="0" smtClean="0">
                <a:ea typeface="ＭＳ Ｐゴシック" charset="-128"/>
              </a:rPr>
              <a:t>UNSAFE ACT</a:t>
            </a:r>
            <a:endParaRPr lang="en-IN" dirty="0">
              <a:ea typeface="ＭＳ Ｐゴシック" charset="-128"/>
            </a:endParaRPr>
          </a:p>
        </p:txBody>
      </p:sp>
      <p:pic>
        <p:nvPicPr>
          <p:cNvPr id="4" name="Picture 131"/>
          <p:cNvPicPr>
            <a:picLocks noChangeAspect="1" noChangeArrowheads="1"/>
          </p:cNvPicPr>
          <p:nvPr/>
        </p:nvPicPr>
        <p:blipFill>
          <a:blip r:embed="rId2"/>
          <a:srcRect/>
          <a:stretch>
            <a:fillRect/>
          </a:stretch>
        </p:blipFill>
        <p:spPr bwMode="auto">
          <a:xfrm>
            <a:off x="5715000" y="2852605"/>
            <a:ext cx="2362200" cy="3167195"/>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807063368"/>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066800" y="1295400"/>
            <a:ext cx="6858000" cy="457200"/>
          </a:xfrm>
        </p:spPr>
        <p:txBody>
          <a:bodyPr>
            <a:normAutofit fontScale="90000"/>
          </a:bodyPr>
          <a:lstStyle/>
          <a:p>
            <a:r>
              <a:rPr lang="en-US" altLang="en-US" smtClean="0"/>
              <a:t>Piper Alpha Disaster</a:t>
            </a:r>
            <a:endParaRPr lang="en-IN" altLang="en-US" smtClean="0"/>
          </a:p>
        </p:txBody>
      </p:sp>
      <p:sp>
        <p:nvSpPr>
          <p:cNvPr id="34819"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Rev-02 Date: 05.05.2011</a:t>
            </a:r>
            <a:endParaRPr lang="en-US" altLang="en-US" sz="1200" smtClean="0"/>
          </a:p>
        </p:txBody>
      </p:sp>
      <p:pic>
        <p:nvPicPr>
          <p:cNvPr id="6" name="Piper Alpha.wmv">
            <a:hlinkClick r:id="" action="ppaction://media"/>
          </p:cNvPr>
          <p:cNvPicPr>
            <a:picLocks noRot="1" noChangeAspect="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838200" y="1752600"/>
            <a:ext cx="7696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1433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4434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normAutofit fontScale="90000"/>
          </a:bodyPr>
          <a:lstStyle/>
          <a:p>
            <a:r>
              <a:rPr lang="en-US" altLang="en-US" smtClean="0"/>
              <a:t>Analysis of Piper Alpha Disaster </a:t>
            </a:r>
            <a:endParaRPr lang="en-IN" altLang="en-US" smtClean="0"/>
          </a:p>
        </p:txBody>
      </p:sp>
      <p:sp>
        <p:nvSpPr>
          <p:cNvPr id="3" name="Text Placeholder 2"/>
          <p:cNvSpPr>
            <a:spLocks noGrp="1"/>
          </p:cNvSpPr>
          <p:nvPr>
            <p:ph type="body" sz="half" idx="1"/>
          </p:nvPr>
        </p:nvSpPr>
        <p:spPr>
          <a:xfrm>
            <a:off x="533400" y="2057400"/>
            <a:ext cx="8077200" cy="4419600"/>
          </a:xfrm>
        </p:spPr>
        <p:txBody>
          <a:bodyPr/>
          <a:lstStyle/>
          <a:p>
            <a:pPr>
              <a:defRPr/>
            </a:pPr>
            <a:r>
              <a:rPr lang="en-US" sz="2400" dirty="0" smtClean="0"/>
              <a:t>Permits</a:t>
            </a:r>
          </a:p>
          <a:p>
            <a:pPr lvl="1">
              <a:defRPr/>
            </a:pPr>
            <a:r>
              <a:rPr lang="en-US" sz="2000" dirty="0" smtClean="0"/>
              <a:t>There are two permits (one only identified)</a:t>
            </a:r>
          </a:p>
          <a:p>
            <a:pPr>
              <a:defRPr/>
            </a:pPr>
            <a:r>
              <a:rPr lang="en-US" sz="2400" dirty="0" smtClean="0"/>
              <a:t>Flow of PTW</a:t>
            </a:r>
          </a:p>
          <a:p>
            <a:pPr>
              <a:defRPr/>
            </a:pPr>
            <a:r>
              <a:rPr lang="en-US" sz="2400" dirty="0" smtClean="0"/>
              <a:t>Close out of Permit system</a:t>
            </a:r>
          </a:p>
          <a:p>
            <a:pPr>
              <a:defRPr/>
            </a:pPr>
            <a:r>
              <a:rPr lang="en-US" sz="2400" dirty="0" smtClean="0"/>
              <a:t>Non availability of permit status board</a:t>
            </a:r>
          </a:p>
          <a:p>
            <a:pPr>
              <a:defRPr/>
            </a:pPr>
            <a:r>
              <a:rPr lang="en-US" sz="2400" dirty="0" smtClean="0"/>
              <a:t>Communication gap (no one is known that PCV is removed)</a:t>
            </a:r>
          </a:p>
          <a:p>
            <a:pPr>
              <a:defRPr/>
            </a:pPr>
            <a:r>
              <a:rPr lang="en-US" sz="2400" dirty="0" smtClean="0"/>
              <a:t>Improper Blind  (not standard)</a:t>
            </a:r>
          </a:p>
          <a:p>
            <a:pPr>
              <a:defRPr/>
            </a:pPr>
            <a:endParaRPr lang="en-US" dirty="0" smtClean="0"/>
          </a:p>
          <a:p>
            <a:pPr>
              <a:defRPr/>
            </a:pPr>
            <a:endParaRPr lang="en-US" dirty="0" smtClean="0"/>
          </a:p>
          <a:p>
            <a:pPr>
              <a:buFontTx/>
              <a:buNone/>
              <a:defRPr/>
            </a:pPr>
            <a:endParaRPr lang="en-IN" dirty="0"/>
          </a:p>
        </p:txBody>
      </p:sp>
      <p:sp>
        <p:nvSpPr>
          <p:cNvPr id="35844"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Rev-02 Date: 05.05.2011</a:t>
            </a:r>
            <a:endParaRPr lang="en-US" altLang="en-US" sz="1200" smtClean="0"/>
          </a:p>
        </p:txBody>
      </p:sp>
    </p:spTree>
    <p:extLst>
      <p:ext uri="{BB962C8B-B14F-4D97-AF65-F5344CB8AC3E}">
        <p14:creationId xmlns:p14="http://schemas.microsoft.com/office/powerpoint/2010/main" val="38132717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
        <p:nvSpPr>
          <p:cNvPr id="36867" name="Rectangle 2"/>
          <p:cNvSpPr>
            <a:spLocks noGrp="1" noChangeArrowheads="1"/>
          </p:cNvSpPr>
          <p:nvPr>
            <p:ph type="title"/>
          </p:nvPr>
        </p:nvSpPr>
        <p:spPr>
          <a:noFill/>
        </p:spPr>
        <p:txBody>
          <a:bodyPr lIns="90488" tIns="44450" rIns="90488" bIns="44450" anchorCtr="0"/>
          <a:lstStyle/>
          <a:p>
            <a:pPr eaLnBrk="1" hangingPunct="1"/>
            <a:r>
              <a:rPr lang="en-US" altLang="en-US" sz="2600" smtClean="0"/>
              <a:t>WORK PERMIT SYSTEM</a:t>
            </a:r>
          </a:p>
        </p:txBody>
      </p:sp>
      <p:sp>
        <p:nvSpPr>
          <p:cNvPr id="749571" name="Rectangle 3"/>
          <p:cNvSpPr>
            <a:spLocks noGrp="1" noChangeArrowheads="1"/>
          </p:cNvSpPr>
          <p:nvPr>
            <p:ph type="body" idx="1"/>
          </p:nvPr>
        </p:nvSpPr>
        <p:spPr>
          <a:xfrm>
            <a:off x="1371600" y="2667000"/>
            <a:ext cx="7772400" cy="3276600"/>
          </a:xfrm>
        </p:spPr>
        <p:txBody>
          <a:bodyPr lIns="90488" tIns="44450" rIns="90488" bIns="44450"/>
          <a:lstStyle/>
          <a:p>
            <a:pPr eaLnBrk="1" hangingPunct="1">
              <a:buSzPct val="70000"/>
              <a:defRPr/>
            </a:pPr>
            <a:r>
              <a:rPr lang="en-US" dirty="0" smtClean="0"/>
              <a:t>HOT WORK PERMIT (PRINCIPLE PERMIT)</a:t>
            </a:r>
          </a:p>
          <a:p>
            <a:pPr eaLnBrk="1" hangingPunct="1">
              <a:buSzPct val="70000"/>
              <a:defRPr/>
            </a:pPr>
            <a:r>
              <a:rPr lang="en-US" dirty="0" smtClean="0"/>
              <a:t>COLD WORK PERMIT</a:t>
            </a:r>
          </a:p>
          <a:p>
            <a:pPr eaLnBrk="1" hangingPunct="1">
              <a:buSzPct val="70000"/>
              <a:defRPr/>
            </a:pPr>
            <a:r>
              <a:rPr lang="en-US" dirty="0" smtClean="0"/>
              <a:t>RADIOGRAPHY PERMIT</a:t>
            </a:r>
          </a:p>
          <a:p>
            <a:pPr eaLnBrk="1" hangingPunct="1">
              <a:buSzPct val="70000"/>
              <a:defRPr/>
            </a:pPr>
            <a:r>
              <a:rPr lang="en-US" dirty="0" smtClean="0"/>
              <a:t>MISCELANEOUS CERTIFICATES (SECONDARY)</a:t>
            </a:r>
          </a:p>
        </p:txBody>
      </p:sp>
    </p:spTree>
    <p:extLst>
      <p:ext uri="{BB962C8B-B14F-4D97-AF65-F5344CB8AC3E}">
        <p14:creationId xmlns:p14="http://schemas.microsoft.com/office/powerpoint/2010/main" val="1145561860"/>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
        <p:nvSpPr>
          <p:cNvPr id="37891" name="Rectangle 2"/>
          <p:cNvSpPr>
            <a:spLocks noGrp="1" noChangeArrowheads="1"/>
          </p:cNvSpPr>
          <p:nvPr>
            <p:ph type="title"/>
          </p:nvPr>
        </p:nvSpPr>
        <p:spPr>
          <a:xfrm>
            <a:off x="990600" y="1371600"/>
            <a:ext cx="6858000" cy="457200"/>
          </a:xfrm>
          <a:noFill/>
        </p:spPr>
        <p:txBody>
          <a:bodyPr lIns="90488" tIns="44450" rIns="90488" bIns="44450" anchorCtr="0"/>
          <a:lstStyle/>
          <a:p>
            <a:pPr eaLnBrk="1" hangingPunct="1"/>
            <a:r>
              <a:rPr lang="en-US" altLang="en-US" sz="2400" dirty="0" smtClean="0"/>
              <a:t>TYPES OF WORK PERMITS</a:t>
            </a:r>
          </a:p>
        </p:txBody>
      </p:sp>
      <p:sp>
        <p:nvSpPr>
          <p:cNvPr id="37892" name="Rectangle 3"/>
          <p:cNvSpPr>
            <a:spLocks noGrp="1" noChangeArrowheads="1"/>
          </p:cNvSpPr>
          <p:nvPr>
            <p:ph type="body" idx="1"/>
          </p:nvPr>
        </p:nvSpPr>
        <p:spPr>
          <a:xfrm>
            <a:off x="990600" y="2133600"/>
            <a:ext cx="7772400" cy="4114800"/>
          </a:xfrm>
          <a:solidFill>
            <a:schemeClr val="tx1"/>
          </a:solidFill>
        </p:spPr>
        <p:txBody>
          <a:bodyPr lIns="90488" tIns="44450" rIns="90488" bIns="44450"/>
          <a:lstStyle/>
          <a:p>
            <a:pPr eaLnBrk="1" hangingPunct="1">
              <a:buSzPct val="70000"/>
            </a:pPr>
            <a:r>
              <a:rPr lang="en-US" altLang="en-US" sz="2800" b="1" dirty="0" smtClean="0">
                <a:solidFill>
                  <a:srgbClr val="000000"/>
                </a:solidFill>
                <a:effectLst/>
              </a:rPr>
              <a:t>GENERAL WORK PERMIT ( COLD)</a:t>
            </a:r>
          </a:p>
          <a:p>
            <a:pPr eaLnBrk="1" hangingPunct="1">
              <a:buSzPct val="70000"/>
            </a:pPr>
            <a:r>
              <a:rPr lang="en-US" altLang="en-US" sz="2800" b="1" dirty="0" smtClean="0">
                <a:solidFill>
                  <a:srgbClr val="FF0000"/>
                </a:solidFill>
                <a:effectLst/>
              </a:rPr>
              <a:t>HOT WORK PERMIT </a:t>
            </a:r>
          </a:p>
          <a:p>
            <a:pPr eaLnBrk="1" hangingPunct="1">
              <a:buSzPct val="70000"/>
            </a:pPr>
            <a:r>
              <a:rPr lang="en-US" altLang="en-US" sz="2800" b="1" dirty="0" smtClean="0">
                <a:solidFill>
                  <a:srgbClr val="FF6600"/>
                </a:solidFill>
                <a:effectLst/>
              </a:rPr>
              <a:t>RADIOGRAPHY WORK PERMIT </a:t>
            </a:r>
          </a:p>
          <a:p>
            <a:pPr eaLnBrk="1" hangingPunct="1">
              <a:buSzPct val="70000"/>
            </a:pPr>
            <a:r>
              <a:rPr lang="en-US" altLang="en-US" sz="2800" b="1" dirty="0" smtClean="0">
                <a:solidFill>
                  <a:schemeClr val="bg2"/>
                </a:solidFill>
                <a:effectLst/>
              </a:rPr>
              <a:t>ELECTRICAL WORK </a:t>
            </a:r>
          </a:p>
          <a:p>
            <a:pPr eaLnBrk="1" hangingPunct="1">
              <a:buSzPct val="70000"/>
            </a:pPr>
            <a:r>
              <a:rPr lang="en-US" altLang="en-US" sz="2800" b="1" dirty="0" smtClean="0">
                <a:solidFill>
                  <a:schemeClr val="bg2"/>
                </a:solidFill>
                <a:effectLst/>
              </a:rPr>
              <a:t>EXCAVATION WORK PERMIT</a:t>
            </a:r>
          </a:p>
          <a:p>
            <a:pPr eaLnBrk="1" hangingPunct="1">
              <a:buSzPct val="70000"/>
            </a:pPr>
            <a:r>
              <a:rPr lang="en-US" altLang="en-US" sz="2800" b="1" dirty="0" smtClean="0">
                <a:solidFill>
                  <a:schemeClr val="bg2"/>
                </a:solidFill>
                <a:effectLst/>
              </a:rPr>
              <a:t>CONFINED SPACE ENTRY </a:t>
            </a:r>
          </a:p>
          <a:p>
            <a:pPr eaLnBrk="1" hangingPunct="1">
              <a:buSzPct val="70000"/>
            </a:pPr>
            <a:r>
              <a:rPr lang="en-US" altLang="en-US" sz="2800" b="1" dirty="0" smtClean="0">
                <a:solidFill>
                  <a:schemeClr val="bg2"/>
                </a:solidFill>
                <a:effectLst/>
              </a:rPr>
              <a:t>WORKING AT HEIGHT </a:t>
            </a:r>
          </a:p>
          <a:p>
            <a:pPr eaLnBrk="1" hangingPunct="1">
              <a:buSzPct val="70000"/>
            </a:pPr>
            <a:r>
              <a:rPr lang="en-US" altLang="en-US" sz="2800" b="1" dirty="0" smtClean="0">
                <a:solidFill>
                  <a:schemeClr val="bg2"/>
                </a:solidFill>
                <a:effectLst/>
              </a:rPr>
              <a:t>LIFTING CERTIFICATE</a:t>
            </a:r>
          </a:p>
        </p:txBody>
      </p:sp>
    </p:spTree>
    <p:extLst>
      <p:ext uri="{BB962C8B-B14F-4D97-AF65-F5344CB8AC3E}">
        <p14:creationId xmlns:p14="http://schemas.microsoft.com/office/powerpoint/2010/main" val="2209981674"/>
      </p:ext>
    </p:extLst>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Date Placeholder 2"/>
          <p:cNvSpPr>
            <a:spLocks noGrp="1"/>
          </p:cNvSpPr>
          <p:nvPr>
            <p:ph type="dt" sz="quarter" idx="4294967295"/>
          </p:nvPr>
        </p:nvSpPr>
        <p:spPr>
          <a:xfrm>
            <a:off x="457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
        <p:nvSpPr>
          <p:cNvPr id="38915" name="Rectangle 2"/>
          <p:cNvSpPr>
            <a:spLocks noChangeArrowheads="1"/>
          </p:cNvSpPr>
          <p:nvPr/>
        </p:nvSpPr>
        <p:spPr bwMode="auto">
          <a:xfrm>
            <a:off x="4713288" y="2514600"/>
            <a:ext cx="3586162"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endParaRPr lang="en-IN" altLang="en-US" sz="1800"/>
          </a:p>
        </p:txBody>
      </p:sp>
      <p:sp>
        <p:nvSpPr>
          <p:cNvPr id="38916" name="Rectangle 4"/>
          <p:cNvSpPr>
            <a:spLocks noChangeArrowheads="1"/>
          </p:cNvSpPr>
          <p:nvPr/>
        </p:nvSpPr>
        <p:spPr bwMode="auto">
          <a:xfrm>
            <a:off x="1690688" y="10548938"/>
            <a:ext cx="1698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eaLnBrk="1" hangingPunct="1">
              <a:spcBef>
                <a:spcPct val="0"/>
              </a:spcBef>
              <a:buClrTx/>
              <a:buFontTx/>
              <a:buNone/>
            </a:pPr>
            <a:r>
              <a:rPr lang="en-US" altLang="ja-JP" sz="1000">
                <a:solidFill>
                  <a:schemeClr val="tx2"/>
                </a:solidFill>
                <a:latin typeface="Times New Roman" panose="02020603050405020304" pitchFamily="18" charset="0"/>
                <a:ea typeface="MS Mincho" pitchFamily="49" charset="-128"/>
                <a:cs typeface="Times New Roman" panose="02020603050405020304" pitchFamily="18" charset="0"/>
              </a:rPr>
              <a:t/>
            </a:r>
            <a:br>
              <a:rPr lang="en-US" altLang="ja-JP" sz="1000">
                <a:solidFill>
                  <a:schemeClr val="tx2"/>
                </a:solidFill>
                <a:latin typeface="Times New Roman" panose="02020603050405020304" pitchFamily="18" charset="0"/>
                <a:ea typeface="MS Mincho" pitchFamily="49" charset="-128"/>
                <a:cs typeface="Times New Roman" panose="02020603050405020304" pitchFamily="18" charset="0"/>
              </a:rPr>
            </a:br>
            <a:endParaRPr lang="en-US" altLang="ja-JP" sz="1800">
              <a:solidFill>
                <a:schemeClr val="tx2"/>
              </a:solidFill>
              <a:latin typeface="Arial" panose="020B0604020202020204" pitchFamily="34" charset="0"/>
              <a:ea typeface="MS Mincho" pitchFamily="49" charset="-128"/>
              <a:cs typeface="Times New Roman" panose="02020603050405020304" pitchFamily="18" charset="0"/>
            </a:endParaRPr>
          </a:p>
        </p:txBody>
      </p:sp>
      <p:sp>
        <p:nvSpPr>
          <p:cNvPr id="650245" name="Rectangle 5"/>
          <p:cNvSpPr>
            <a:spLocks noChangeArrowheads="1"/>
          </p:cNvSpPr>
          <p:nvPr/>
        </p:nvSpPr>
        <p:spPr bwMode="auto">
          <a:xfrm>
            <a:off x="457200" y="1752600"/>
            <a:ext cx="8369300" cy="4419600"/>
          </a:xfrm>
          <a:prstGeom prst="rect">
            <a:avLst/>
          </a:prstGeom>
          <a:noFill/>
          <a:ln w="9525">
            <a:noFill/>
            <a:miter lim="800000"/>
            <a:headEnd/>
            <a:tailEnd/>
          </a:ln>
          <a:effectLst/>
        </p:spPr>
        <p:txBody>
          <a:bodyPr/>
          <a:lstStyle/>
          <a:p>
            <a:pPr marL="342900" indent="-342900" algn="ctr" eaLnBrk="1" hangingPunct="1">
              <a:spcBef>
                <a:spcPct val="20000"/>
              </a:spcBef>
              <a:buClr>
                <a:schemeClr val="hlink"/>
              </a:buClr>
              <a:defRPr/>
            </a:pPr>
            <a:r>
              <a:rPr lang="en-US" altLang="ja-JP" sz="2400" b="1" dirty="0">
                <a:solidFill>
                  <a:schemeClr val="tx2"/>
                </a:solidFill>
                <a:effectLst>
                  <a:outerShdw blurRad="38100" dist="38100" dir="2700000" algn="tl">
                    <a:srgbClr val="000000"/>
                  </a:outerShdw>
                </a:effectLst>
                <a:latin typeface="Arial" pitchFamily="34" charset="0"/>
                <a:ea typeface="MS PGothic" pitchFamily="34" charset="-128"/>
              </a:rPr>
              <a:t>Supplementary Certificates</a:t>
            </a:r>
          </a:p>
          <a:p>
            <a:pPr marL="342900" indent="-342900" algn="ctr" eaLnBrk="1" hangingPunct="1">
              <a:spcBef>
                <a:spcPct val="20000"/>
              </a:spcBef>
              <a:buClr>
                <a:schemeClr val="hlink"/>
              </a:buClr>
              <a:defRPr/>
            </a:pPr>
            <a:endParaRPr lang="en-US" altLang="ja-JP" sz="1600" b="1" dirty="0">
              <a:solidFill>
                <a:schemeClr val="tx2"/>
              </a:solidFill>
              <a:effectLst>
                <a:outerShdw blurRad="38100" dist="38100" dir="2700000" algn="tl">
                  <a:srgbClr val="000000"/>
                </a:outerShdw>
              </a:effectLst>
              <a:latin typeface="Arial" pitchFamily="34" charset="0"/>
              <a:ea typeface="MS PGothic" pitchFamily="34" charset="-128"/>
            </a:endParaRPr>
          </a:p>
          <a:p>
            <a:pPr marL="342900" indent="-342900" eaLnBrk="1" hangingPunct="1">
              <a:spcBef>
                <a:spcPct val="20000"/>
              </a:spcBef>
              <a:buClr>
                <a:schemeClr val="hlink"/>
              </a:buClr>
              <a:buFont typeface="Wingdings" pitchFamily="2" charset="2"/>
              <a:buChar char="q"/>
              <a:defRPr/>
            </a:pPr>
            <a:r>
              <a:rPr lang="en-US" altLang="ja-JP" sz="2400" b="1" i="1" dirty="0">
                <a:solidFill>
                  <a:schemeClr val="tx2"/>
                </a:solidFill>
                <a:effectLst>
                  <a:outerShdw blurRad="38100" dist="38100" dir="2700000" algn="tl">
                    <a:srgbClr val="000000"/>
                  </a:outerShdw>
                </a:effectLst>
                <a:latin typeface="Arial" pitchFamily="34" charset="0"/>
                <a:ea typeface="MS PGothic" pitchFamily="34" charset="-128"/>
              </a:rPr>
              <a:t> For  the below  five critical activities,</a:t>
            </a:r>
            <a:r>
              <a:rPr lang="en-US" altLang="ja-JP" sz="2400" b="1" dirty="0">
                <a:solidFill>
                  <a:schemeClr val="tx2"/>
                </a:solidFill>
                <a:effectLst>
                  <a:outerShdw blurRad="38100" dist="38100" dir="2700000" algn="tl">
                    <a:srgbClr val="000000"/>
                  </a:outerShdw>
                </a:effectLst>
                <a:latin typeface="Arial" pitchFamily="34" charset="0"/>
                <a:ea typeface="MS PGothic" pitchFamily="34" charset="-128"/>
              </a:rPr>
              <a:t> supplementary certificates are provided for the extra safety.</a:t>
            </a:r>
          </a:p>
          <a:p>
            <a:pPr marL="342900" indent="-342900" eaLnBrk="1" hangingPunct="1">
              <a:spcBef>
                <a:spcPct val="20000"/>
              </a:spcBef>
              <a:buClr>
                <a:schemeClr val="hlink"/>
              </a:buClr>
              <a:buFont typeface="Wingdings" pitchFamily="2" charset="2"/>
              <a:buChar char="q"/>
              <a:defRPr/>
            </a:pPr>
            <a:r>
              <a:rPr lang="en-US" altLang="ja-JP" sz="2400" b="1" dirty="0">
                <a:solidFill>
                  <a:schemeClr val="tx2"/>
                </a:solidFill>
                <a:effectLst>
                  <a:outerShdw blurRad="38100" dist="38100" dir="2700000" algn="tl">
                    <a:srgbClr val="000000"/>
                  </a:outerShdw>
                </a:effectLst>
                <a:latin typeface="Arial" pitchFamily="34" charset="0"/>
                <a:ea typeface="MS PGothic" pitchFamily="34" charset="-128"/>
              </a:rPr>
              <a:t>These certificates are to be attached along with the Hot or Cold work </a:t>
            </a:r>
          </a:p>
          <a:p>
            <a:pPr marL="342900" indent="-342900" eaLnBrk="1" hangingPunct="1">
              <a:spcBef>
                <a:spcPct val="20000"/>
              </a:spcBef>
              <a:buClr>
                <a:schemeClr val="hlink"/>
              </a:buClr>
              <a:buFont typeface="Wingdings" pitchFamily="2" charset="2"/>
              <a:buChar char="q"/>
              <a:defRPr/>
            </a:pPr>
            <a:endParaRPr lang="en-US" altLang="ja-JP" sz="2400" b="1" dirty="0">
              <a:solidFill>
                <a:schemeClr val="tx2"/>
              </a:solidFill>
              <a:effectLst>
                <a:outerShdw blurRad="38100" dist="38100" dir="2700000" algn="tl">
                  <a:srgbClr val="000000"/>
                </a:outerShdw>
              </a:effectLst>
              <a:latin typeface="Arial" pitchFamily="34" charset="0"/>
              <a:ea typeface="MS PGothic" pitchFamily="34" charset="-128"/>
            </a:endParaRPr>
          </a:p>
          <a:p>
            <a:pPr lvl="2" eaLnBrk="1" hangingPunct="1">
              <a:buSzPct val="70000"/>
              <a:buFont typeface="Wingdings" pitchFamily="2" charset="2"/>
              <a:buChar char="Ø"/>
              <a:defRPr/>
            </a:pPr>
            <a:r>
              <a:rPr lang="en-US" sz="2000" b="1" dirty="0">
                <a:solidFill>
                  <a:srgbClr val="FFFF00"/>
                </a:solidFill>
              </a:rPr>
              <a:t>ELECTRICAL WORK CERTIFICATE </a:t>
            </a:r>
          </a:p>
          <a:p>
            <a:pPr lvl="2" eaLnBrk="1" hangingPunct="1">
              <a:buSzPct val="70000"/>
              <a:buFont typeface="Wingdings" pitchFamily="2" charset="2"/>
              <a:buChar char="Ø"/>
              <a:defRPr/>
            </a:pPr>
            <a:r>
              <a:rPr lang="en-US" sz="2000" b="1" dirty="0">
                <a:solidFill>
                  <a:srgbClr val="FFFF00"/>
                </a:solidFill>
              </a:rPr>
              <a:t>EXCAVATION WORK CERTIFICATE</a:t>
            </a:r>
          </a:p>
          <a:p>
            <a:pPr lvl="2" eaLnBrk="1" hangingPunct="1">
              <a:buSzPct val="70000"/>
              <a:buFont typeface="Wingdings" pitchFamily="2" charset="2"/>
              <a:buChar char="Ø"/>
              <a:defRPr/>
            </a:pPr>
            <a:r>
              <a:rPr lang="en-US" sz="2000" b="1" dirty="0">
                <a:solidFill>
                  <a:srgbClr val="FFFF00"/>
                </a:solidFill>
              </a:rPr>
              <a:t>CONFINED SPACE ENTRY CERTIFICATE</a:t>
            </a:r>
          </a:p>
          <a:p>
            <a:pPr lvl="2" eaLnBrk="1" hangingPunct="1">
              <a:buSzPct val="70000"/>
              <a:buFont typeface="Wingdings" pitchFamily="2" charset="2"/>
              <a:buChar char="Ø"/>
              <a:defRPr/>
            </a:pPr>
            <a:r>
              <a:rPr lang="en-US" sz="2000" b="1" dirty="0">
                <a:solidFill>
                  <a:srgbClr val="FFFF00"/>
                </a:solidFill>
              </a:rPr>
              <a:t>WORKING AT HEIGHT CERTIFICATE</a:t>
            </a:r>
          </a:p>
          <a:p>
            <a:pPr lvl="2" eaLnBrk="1" hangingPunct="1">
              <a:buSzPct val="70000"/>
              <a:buFont typeface="Wingdings" pitchFamily="2" charset="2"/>
              <a:buChar char="Ø"/>
              <a:defRPr/>
            </a:pPr>
            <a:r>
              <a:rPr lang="en-US" sz="2000" b="1" dirty="0">
                <a:solidFill>
                  <a:srgbClr val="FFFF00"/>
                </a:solidFill>
              </a:rPr>
              <a:t>LIFTING CERTIFICATE</a:t>
            </a:r>
          </a:p>
          <a:p>
            <a:pPr marL="1257300" lvl="2" indent="-342900" eaLnBrk="1" hangingPunct="1">
              <a:spcBef>
                <a:spcPct val="20000"/>
              </a:spcBef>
              <a:buClr>
                <a:schemeClr val="hlink"/>
              </a:buClr>
              <a:buFont typeface="Wingdings" pitchFamily="2" charset="2"/>
              <a:buChar char="q"/>
              <a:defRPr/>
            </a:pPr>
            <a:endParaRPr lang="en-US" altLang="ja-JP" sz="2400" b="1" dirty="0">
              <a:solidFill>
                <a:schemeClr val="tx2"/>
              </a:solidFill>
              <a:effectLst>
                <a:outerShdw blurRad="38100" dist="38100" dir="2700000" algn="tl">
                  <a:srgbClr val="000000"/>
                </a:outerShdw>
              </a:effectLst>
              <a:latin typeface="Arial" pitchFamily="34" charset="0"/>
              <a:ea typeface="MS PGothic" pitchFamily="34" charset="-128"/>
            </a:endParaRPr>
          </a:p>
          <a:p>
            <a:pPr marL="800100" lvl="1" indent="-342900" eaLnBrk="1" hangingPunct="1">
              <a:spcBef>
                <a:spcPct val="20000"/>
              </a:spcBef>
              <a:buClr>
                <a:schemeClr val="hlink"/>
              </a:buClr>
              <a:buFont typeface="Wingdings" pitchFamily="2" charset="2"/>
              <a:buChar char="q"/>
              <a:defRPr/>
            </a:pPr>
            <a:endParaRPr lang="en-US" altLang="ja-JP" sz="2400" b="1" dirty="0">
              <a:solidFill>
                <a:schemeClr val="tx2"/>
              </a:solidFill>
              <a:effectLst>
                <a:outerShdw blurRad="38100" dist="38100" dir="2700000" algn="tl">
                  <a:srgbClr val="000000"/>
                </a:outerShdw>
              </a:effectLst>
              <a:latin typeface="Arial" pitchFamily="34" charset="0"/>
              <a:ea typeface="MS PGothic" pitchFamily="34" charset="-128"/>
            </a:endParaRPr>
          </a:p>
          <a:p>
            <a:pPr marL="342900" indent="-342900" eaLnBrk="1" hangingPunct="1">
              <a:spcBef>
                <a:spcPct val="20000"/>
              </a:spcBef>
              <a:buClr>
                <a:schemeClr val="hlink"/>
              </a:buClr>
              <a:defRPr/>
            </a:pPr>
            <a:endParaRPr lang="en-US" altLang="ja-JP" sz="2400" b="1" dirty="0">
              <a:solidFill>
                <a:schemeClr val="tx2"/>
              </a:solidFill>
              <a:effectLst>
                <a:outerShdw blurRad="38100" dist="38100" dir="2700000" algn="tl">
                  <a:srgbClr val="000000"/>
                </a:outerShdw>
              </a:effectLst>
              <a:latin typeface="Arial" pitchFamily="34" charset="0"/>
              <a:ea typeface="MS PGothic" pitchFamily="34" charset="-128"/>
            </a:endParaRPr>
          </a:p>
          <a:p>
            <a:pPr marL="342900" indent="-342900" eaLnBrk="1" hangingPunct="1">
              <a:spcBef>
                <a:spcPct val="20000"/>
              </a:spcBef>
              <a:buClr>
                <a:schemeClr val="hlink"/>
              </a:buClr>
              <a:defRPr/>
            </a:pPr>
            <a:endParaRPr lang="en-US" altLang="ja-JP" sz="2400" b="1" dirty="0">
              <a:solidFill>
                <a:schemeClr val="tx2"/>
              </a:solidFill>
              <a:effectLst>
                <a:outerShdw blurRad="38100" dist="38100" dir="2700000" algn="tl">
                  <a:srgbClr val="000000"/>
                </a:outerShdw>
              </a:effectLst>
              <a:latin typeface="Arial" pitchFamily="34" charset="0"/>
              <a:ea typeface="MS PGothic" pitchFamily="34" charset="-128"/>
            </a:endParaRPr>
          </a:p>
        </p:txBody>
      </p:sp>
    </p:spTree>
    <p:custDataLst>
      <p:tags r:id="rId1"/>
    </p:custDataLst>
    <p:extLst>
      <p:ext uri="{BB962C8B-B14F-4D97-AF65-F5344CB8AC3E}">
        <p14:creationId xmlns:p14="http://schemas.microsoft.com/office/powerpoint/2010/main" val="3044509889"/>
      </p:ext>
    </p:extLst>
  </p:cSld>
  <p:clrMapOvr>
    <a:masterClrMapping/>
  </p:clrMapOvr>
  <p:transition>
    <p:zo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
        <p:nvSpPr>
          <p:cNvPr id="44035" name="Rectangle 2"/>
          <p:cNvSpPr>
            <a:spLocks noChangeArrowheads="1"/>
          </p:cNvSpPr>
          <p:nvPr/>
        </p:nvSpPr>
        <p:spPr bwMode="auto">
          <a:xfrm>
            <a:off x="4713288" y="2514600"/>
            <a:ext cx="3586162"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endParaRPr lang="en-IN" altLang="en-US" sz="1800"/>
          </a:p>
        </p:txBody>
      </p:sp>
      <p:sp>
        <p:nvSpPr>
          <p:cNvPr id="44036" name="Rectangle 3"/>
          <p:cNvSpPr>
            <a:spLocks noChangeArrowheads="1"/>
          </p:cNvSpPr>
          <p:nvPr/>
        </p:nvSpPr>
        <p:spPr bwMode="auto">
          <a:xfrm>
            <a:off x="7292975" y="5111750"/>
            <a:ext cx="263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tabLst>
                <a:tab pos="3086100" algn="l"/>
              </a:tabLst>
              <a:defRPr sz="3200">
                <a:solidFill>
                  <a:schemeClr val="tx1"/>
                </a:solidFill>
                <a:latin typeface="Garamond" panose="02020404030301010803" pitchFamily="18" charset="0"/>
              </a:defRPr>
            </a:lvl1pPr>
            <a:lvl2pPr marL="742950" indent="-285750">
              <a:spcBef>
                <a:spcPct val="20000"/>
              </a:spcBef>
              <a:buChar char="–"/>
              <a:tabLst>
                <a:tab pos="3086100" algn="l"/>
              </a:tabLst>
              <a:defRPr sz="2800">
                <a:solidFill>
                  <a:schemeClr val="tx1"/>
                </a:solidFill>
                <a:latin typeface="Garamond" panose="02020404030301010803" pitchFamily="18" charset="0"/>
              </a:defRPr>
            </a:lvl2pPr>
            <a:lvl3pPr marL="1143000" indent="-228600">
              <a:spcBef>
                <a:spcPct val="20000"/>
              </a:spcBef>
              <a:buClr>
                <a:schemeClr val="tx2"/>
              </a:buClr>
              <a:buChar char="•"/>
              <a:tabLst>
                <a:tab pos="3086100" algn="l"/>
              </a:tabLst>
              <a:defRPr sz="2400">
                <a:solidFill>
                  <a:schemeClr val="tx1"/>
                </a:solidFill>
                <a:latin typeface="Garamond" panose="02020404030301010803" pitchFamily="18" charset="0"/>
              </a:defRPr>
            </a:lvl3pPr>
            <a:lvl4pPr marL="1600200" indent="-228600">
              <a:spcBef>
                <a:spcPct val="20000"/>
              </a:spcBef>
              <a:buChar char="–"/>
              <a:tabLst>
                <a:tab pos="3086100" algn="l"/>
              </a:tabLst>
              <a:defRPr sz="2000">
                <a:solidFill>
                  <a:schemeClr val="tx1"/>
                </a:solidFill>
                <a:latin typeface="Garamond" panose="02020404030301010803" pitchFamily="18" charset="0"/>
              </a:defRPr>
            </a:lvl4pPr>
            <a:lvl5pPr marL="2057400" indent="-228600">
              <a:spcBef>
                <a:spcPct val="20000"/>
              </a:spcBef>
              <a:buClr>
                <a:schemeClr val="folHlink"/>
              </a:buClr>
              <a:buChar char="•"/>
              <a:tabLst>
                <a:tab pos="3086100" algn="l"/>
              </a:tabLst>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9pPr>
          </a:lstStyle>
          <a:p>
            <a:pPr algn="ctr">
              <a:spcBef>
                <a:spcPct val="0"/>
              </a:spcBef>
              <a:buClrTx/>
            </a:pPr>
            <a:endParaRPr lang="en-US" altLang="en-US" sz="1800" b="1">
              <a:solidFill>
                <a:schemeClr val="tx2"/>
              </a:solidFill>
              <a:latin typeface="Times New Roman" panose="02020603050405020304" pitchFamily="18" charset="0"/>
            </a:endParaRPr>
          </a:p>
        </p:txBody>
      </p:sp>
      <p:sp>
        <p:nvSpPr>
          <p:cNvPr id="44037" name="Rectangle 4"/>
          <p:cNvSpPr>
            <a:spLocks noChangeArrowheads="1"/>
          </p:cNvSpPr>
          <p:nvPr/>
        </p:nvSpPr>
        <p:spPr bwMode="auto">
          <a:xfrm>
            <a:off x="0" y="766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endParaRPr lang="en-IN" altLang="en-US" sz="1800"/>
          </a:p>
        </p:txBody>
      </p:sp>
      <p:sp>
        <p:nvSpPr>
          <p:cNvPr id="633861" name="Rectangle 5"/>
          <p:cNvSpPr>
            <a:spLocks noChangeArrowheads="1"/>
          </p:cNvSpPr>
          <p:nvPr/>
        </p:nvSpPr>
        <p:spPr bwMode="auto">
          <a:xfrm>
            <a:off x="762000" y="1828800"/>
            <a:ext cx="7878763" cy="3908425"/>
          </a:xfrm>
          <a:prstGeom prst="rect">
            <a:avLst/>
          </a:prstGeom>
          <a:noFill/>
          <a:ln w="9525" algn="ctr">
            <a:noFill/>
            <a:miter lim="800000"/>
            <a:headEnd/>
            <a:tailEnd/>
          </a:ln>
          <a:effectLst/>
        </p:spPr>
        <p:txBody>
          <a:bodyPr>
            <a:spAutoFit/>
          </a:bodyPr>
          <a:lstStyle/>
          <a:p>
            <a:pPr algn="ctr">
              <a:defRPr/>
            </a:pPr>
            <a:r>
              <a:rPr lang="en-US" altLang="ja-JP" sz="2800" b="1" dirty="0">
                <a:solidFill>
                  <a:schemeClr val="tx2"/>
                </a:solidFill>
                <a:effectLst>
                  <a:outerShdw blurRad="38100" dist="38100" dir="2700000" algn="tl">
                    <a:srgbClr val="000000"/>
                  </a:outerShdw>
                </a:effectLst>
                <a:latin typeface="Arial" pitchFamily="34" charset="0"/>
                <a:ea typeface="MS PGothic" pitchFamily="34" charset="-128"/>
              </a:rPr>
              <a:t>Cold Work Permit (</a:t>
            </a:r>
            <a:r>
              <a:rPr lang="en-US" altLang="ja-JP" sz="2800" b="1" dirty="0">
                <a:solidFill>
                  <a:srgbClr val="000000"/>
                </a:solidFill>
                <a:effectLst>
                  <a:outerShdw blurRad="38100" dist="38100" dir="2700000" algn="tl">
                    <a:srgbClr val="FFFFFF"/>
                  </a:outerShdw>
                </a:effectLst>
                <a:latin typeface="Arial" pitchFamily="34" charset="0"/>
                <a:ea typeface="MS PGothic" pitchFamily="34" charset="-128"/>
              </a:rPr>
              <a:t>BLACK</a:t>
            </a:r>
            <a:r>
              <a:rPr lang="en-US" altLang="ja-JP" sz="2800" b="1" dirty="0">
                <a:solidFill>
                  <a:schemeClr val="tx2"/>
                </a:solidFill>
                <a:effectLst>
                  <a:outerShdw blurRad="38100" dist="38100" dir="2700000" algn="tl">
                    <a:srgbClr val="000000"/>
                  </a:outerShdw>
                </a:effectLst>
                <a:latin typeface="Arial" pitchFamily="34" charset="0"/>
                <a:ea typeface="MS PGothic" pitchFamily="34" charset="-128"/>
              </a:rPr>
              <a:t>)</a:t>
            </a:r>
          </a:p>
          <a:p>
            <a:pPr>
              <a:defRPr/>
            </a:pPr>
            <a:endParaRPr lang="en-US" altLang="ja-JP" sz="2800" b="1" dirty="0">
              <a:solidFill>
                <a:schemeClr val="tx2"/>
              </a:solidFill>
              <a:effectLst>
                <a:outerShdw blurRad="38100" dist="38100" dir="2700000" algn="tl">
                  <a:srgbClr val="000000"/>
                </a:outerShdw>
              </a:effectLst>
              <a:latin typeface="Arial" pitchFamily="34" charset="0"/>
              <a:ea typeface="MS PGothic" pitchFamily="34" charset="-128"/>
            </a:endParaRPr>
          </a:p>
          <a:p>
            <a:pPr>
              <a:buFont typeface="Wingdings" pitchFamily="2" charset="2"/>
              <a:buChar char="q"/>
              <a:defRPr/>
            </a:pPr>
            <a:r>
              <a:rPr lang="en-US" altLang="ja-JP" sz="2400" b="1" dirty="0">
                <a:solidFill>
                  <a:schemeClr val="tx2"/>
                </a:solidFill>
                <a:latin typeface="Arial" pitchFamily="34" charset="0"/>
                <a:ea typeface="MS PGothic" pitchFamily="34" charset="-128"/>
              </a:rPr>
              <a:t>A Cold Work Permit, shall be used for tasks that do not involve hot work but have high risk potential, need to be covered by a permit.  </a:t>
            </a:r>
          </a:p>
          <a:p>
            <a:pPr>
              <a:defRPr/>
            </a:pPr>
            <a:endParaRPr lang="en-US" altLang="ja-JP" sz="2400" b="1" dirty="0">
              <a:solidFill>
                <a:schemeClr val="tx2"/>
              </a:solidFill>
              <a:latin typeface="Arial" pitchFamily="34" charset="0"/>
              <a:ea typeface="MS PGothic" pitchFamily="34" charset="-128"/>
            </a:endParaRPr>
          </a:p>
          <a:p>
            <a:pPr>
              <a:buFont typeface="Wingdings" pitchFamily="2" charset="2"/>
              <a:buChar char="q"/>
              <a:defRPr/>
            </a:pPr>
            <a:r>
              <a:rPr lang="en-US" altLang="ja-JP" sz="2400" b="1" dirty="0">
                <a:solidFill>
                  <a:schemeClr val="tx2"/>
                </a:solidFill>
                <a:latin typeface="Arial" pitchFamily="34" charset="0"/>
                <a:ea typeface="MS PGothic" pitchFamily="34" charset="-128"/>
              </a:rPr>
              <a:t>Such Cold Work tasks / activities are such as :</a:t>
            </a:r>
          </a:p>
          <a:p>
            <a:pPr>
              <a:buFont typeface="Wingdings" pitchFamily="2" charset="2"/>
              <a:buChar char="q"/>
              <a:defRPr/>
            </a:pPr>
            <a:endParaRPr lang="en-US" altLang="ja-JP" sz="2400" b="1" dirty="0">
              <a:solidFill>
                <a:schemeClr val="tx2"/>
              </a:solidFill>
              <a:latin typeface="Arial" pitchFamily="34" charset="0"/>
              <a:ea typeface="MS PGothic" pitchFamily="34" charset="-128"/>
            </a:endParaRPr>
          </a:p>
          <a:p>
            <a:pPr>
              <a:buFont typeface="Wingdings" pitchFamily="2" charset="2"/>
              <a:buChar char="q"/>
              <a:defRPr/>
            </a:pPr>
            <a:r>
              <a:rPr lang="en-US" altLang="ja-JP" sz="2400" b="1" dirty="0">
                <a:solidFill>
                  <a:schemeClr val="tx2"/>
                </a:solidFill>
                <a:latin typeface="Arial" pitchFamily="34" charset="0"/>
                <a:ea typeface="MS PGothic" pitchFamily="34" charset="-128"/>
              </a:rPr>
              <a:t>Any constructional activities, scaffolding erection, pressure test etc.</a:t>
            </a:r>
            <a:endParaRPr lang="en-US" altLang="ja-JP" sz="2400" b="1" i="1" dirty="0">
              <a:solidFill>
                <a:schemeClr val="tx2"/>
              </a:solidFill>
              <a:latin typeface="Arial" pitchFamily="34" charset="0"/>
              <a:ea typeface="MS PGothic" pitchFamily="34" charset="-128"/>
            </a:endParaRPr>
          </a:p>
        </p:txBody>
      </p:sp>
    </p:spTree>
    <p:custDataLst>
      <p:tags r:id="rId1"/>
    </p:custDataLst>
    <p:extLst>
      <p:ext uri="{BB962C8B-B14F-4D97-AF65-F5344CB8AC3E}">
        <p14:creationId xmlns:p14="http://schemas.microsoft.com/office/powerpoint/2010/main" val="2442694359"/>
      </p:ext>
    </p:extLst>
  </p:cSld>
  <p:clrMapOvr>
    <a:masterClrMapping/>
  </p:clrMapOvr>
  <p:transition>
    <p:zo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
        <p:nvSpPr>
          <p:cNvPr id="46083" name="Rectangle 2"/>
          <p:cNvSpPr>
            <a:spLocks noChangeArrowheads="1"/>
          </p:cNvSpPr>
          <p:nvPr/>
        </p:nvSpPr>
        <p:spPr bwMode="auto">
          <a:xfrm>
            <a:off x="4713288" y="2514600"/>
            <a:ext cx="3586162"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endParaRPr lang="en-IN" altLang="en-US" sz="1800"/>
          </a:p>
        </p:txBody>
      </p:sp>
      <p:sp>
        <p:nvSpPr>
          <p:cNvPr id="46084" name="Rectangle 3"/>
          <p:cNvSpPr>
            <a:spLocks noChangeArrowheads="1"/>
          </p:cNvSpPr>
          <p:nvPr/>
        </p:nvSpPr>
        <p:spPr bwMode="auto">
          <a:xfrm>
            <a:off x="7291388" y="5067300"/>
            <a:ext cx="26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tabLst>
                <a:tab pos="3086100" algn="l"/>
              </a:tabLst>
              <a:defRPr sz="3200">
                <a:solidFill>
                  <a:schemeClr val="tx1"/>
                </a:solidFill>
                <a:latin typeface="Garamond" panose="02020404030301010803" pitchFamily="18" charset="0"/>
              </a:defRPr>
            </a:lvl1pPr>
            <a:lvl2pPr marL="742950" indent="-285750">
              <a:spcBef>
                <a:spcPct val="20000"/>
              </a:spcBef>
              <a:buChar char="–"/>
              <a:tabLst>
                <a:tab pos="3086100" algn="l"/>
              </a:tabLst>
              <a:defRPr sz="2800">
                <a:solidFill>
                  <a:schemeClr val="tx1"/>
                </a:solidFill>
                <a:latin typeface="Garamond" panose="02020404030301010803" pitchFamily="18" charset="0"/>
              </a:defRPr>
            </a:lvl2pPr>
            <a:lvl3pPr marL="1143000" indent="-228600">
              <a:spcBef>
                <a:spcPct val="20000"/>
              </a:spcBef>
              <a:buClr>
                <a:schemeClr val="tx2"/>
              </a:buClr>
              <a:buChar char="•"/>
              <a:tabLst>
                <a:tab pos="3086100" algn="l"/>
              </a:tabLst>
              <a:defRPr sz="2400">
                <a:solidFill>
                  <a:schemeClr val="tx1"/>
                </a:solidFill>
                <a:latin typeface="Garamond" panose="02020404030301010803" pitchFamily="18" charset="0"/>
              </a:defRPr>
            </a:lvl3pPr>
            <a:lvl4pPr marL="1600200" indent="-228600">
              <a:spcBef>
                <a:spcPct val="20000"/>
              </a:spcBef>
              <a:buChar char="–"/>
              <a:tabLst>
                <a:tab pos="3086100" algn="l"/>
              </a:tabLst>
              <a:defRPr sz="2000">
                <a:solidFill>
                  <a:schemeClr val="tx1"/>
                </a:solidFill>
                <a:latin typeface="Garamond" panose="02020404030301010803" pitchFamily="18" charset="0"/>
              </a:defRPr>
            </a:lvl4pPr>
            <a:lvl5pPr marL="2057400" indent="-228600">
              <a:spcBef>
                <a:spcPct val="20000"/>
              </a:spcBef>
              <a:buClr>
                <a:schemeClr val="folHlink"/>
              </a:buClr>
              <a:buChar char="•"/>
              <a:tabLst>
                <a:tab pos="3086100" algn="l"/>
              </a:tabLst>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9pPr>
          </a:lstStyle>
          <a:p>
            <a:pPr algn="ctr">
              <a:spcBef>
                <a:spcPct val="0"/>
              </a:spcBef>
              <a:buClrTx/>
            </a:pPr>
            <a:endParaRPr lang="en-US" altLang="en-US" sz="2400" b="1">
              <a:latin typeface="Times New Roman" panose="02020603050405020304" pitchFamily="18" charset="0"/>
            </a:endParaRPr>
          </a:p>
        </p:txBody>
      </p:sp>
      <p:sp>
        <p:nvSpPr>
          <p:cNvPr id="46085" name="Rectangle 4"/>
          <p:cNvSpPr>
            <a:spLocks noChangeArrowheads="1"/>
          </p:cNvSpPr>
          <p:nvPr/>
        </p:nvSpPr>
        <p:spPr bwMode="auto">
          <a:xfrm>
            <a:off x="0" y="8048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endParaRPr lang="en-IN" altLang="en-US" sz="1800"/>
          </a:p>
        </p:txBody>
      </p:sp>
      <p:sp>
        <p:nvSpPr>
          <p:cNvPr id="617477" name="Rectangle 5"/>
          <p:cNvSpPr>
            <a:spLocks noGrp="1" noChangeArrowheads="1"/>
          </p:cNvSpPr>
          <p:nvPr>
            <p:ph type="body" sz="half" idx="1"/>
          </p:nvPr>
        </p:nvSpPr>
        <p:spPr>
          <a:xfrm>
            <a:off x="609600" y="1828800"/>
            <a:ext cx="7948613" cy="4343400"/>
          </a:xfrm>
        </p:spPr>
        <p:txBody>
          <a:bodyPr/>
          <a:lstStyle/>
          <a:p>
            <a:pPr eaLnBrk="1" hangingPunct="1">
              <a:buFontTx/>
              <a:buNone/>
              <a:defRPr/>
            </a:pPr>
            <a:r>
              <a:rPr lang="en-US" altLang="ja-JP" sz="2400" b="1" dirty="0" smtClean="0">
                <a:solidFill>
                  <a:schemeClr val="tx2"/>
                </a:solidFill>
                <a:latin typeface="Arial" pitchFamily="34" charset="0"/>
                <a:ea typeface="MS PGothic" pitchFamily="34" charset="-128"/>
              </a:rPr>
              <a:t>	Hot Work Permit (</a:t>
            </a:r>
            <a:r>
              <a:rPr lang="en-US" altLang="ja-JP" sz="2400" b="1" dirty="0" smtClean="0">
                <a:solidFill>
                  <a:srgbClr val="FF0000"/>
                </a:solidFill>
                <a:latin typeface="Arial" pitchFamily="34" charset="0"/>
                <a:ea typeface="MS PGothic" pitchFamily="34" charset="-128"/>
              </a:rPr>
              <a:t>RED</a:t>
            </a:r>
            <a:r>
              <a:rPr lang="en-US" altLang="ja-JP" sz="2400" b="1" dirty="0" smtClean="0">
                <a:solidFill>
                  <a:schemeClr val="tx2"/>
                </a:solidFill>
                <a:latin typeface="Arial" pitchFamily="34" charset="0"/>
                <a:ea typeface="MS PGothic" pitchFamily="34" charset="-128"/>
              </a:rPr>
              <a:t>)</a:t>
            </a:r>
          </a:p>
          <a:p>
            <a:pPr eaLnBrk="1" hangingPunct="1">
              <a:buFontTx/>
              <a:buNone/>
              <a:defRPr/>
            </a:pPr>
            <a:endParaRPr lang="en-US" altLang="ja-JP" sz="1000" b="1" u="sng" dirty="0" smtClean="0">
              <a:solidFill>
                <a:schemeClr val="tx2"/>
              </a:solidFill>
              <a:latin typeface="Arial" pitchFamily="34" charset="0"/>
              <a:ea typeface="MS PGothic" pitchFamily="34" charset="-128"/>
            </a:endParaRPr>
          </a:p>
          <a:p>
            <a:pPr eaLnBrk="1" hangingPunct="1">
              <a:buFontTx/>
              <a:buNone/>
              <a:defRPr/>
            </a:pPr>
            <a:r>
              <a:rPr lang="en-US" altLang="ja-JP" sz="2400" b="1" dirty="0" smtClean="0">
                <a:solidFill>
                  <a:schemeClr val="tx2"/>
                </a:solidFill>
                <a:latin typeface="Arial" pitchFamily="34" charset="0"/>
                <a:ea typeface="MS PGothic" pitchFamily="34" charset="-128"/>
              </a:rPr>
              <a:t>	A Hot Work Permit, will be required for all works involving the use of a naked flame or potential ignition sources in areas where flammable or combustible materials may be present.  </a:t>
            </a:r>
          </a:p>
          <a:p>
            <a:pPr eaLnBrk="1" hangingPunct="1">
              <a:buFontTx/>
              <a:buNone/>
              <a:defRPr/>
            </a:pPr>
            <a:endParaRPr lang="en-US" altLang="ja-JP" sz="1400" b="1" dirty="0" smtClean="0">
              <a:solidFill>
                <a:schemeClr val="tx2"/>
              </a:solidFill>
              <a:latin typeface="Arial" pitchFamily="34" charset="0"/>
              <a:ea typeface="MS PGothic" pitchFamily="34" charset="-128"/>
            </a:endParaRPr>
          </a:p>
          <a:p>
            <a:pPr eaLnBrk="1" hangingPunct="1">
              <a:buFontTx/>
              <a:buNone/>
              <a:defRPr/>
            </a:pPr>
            <a:r>
              <a:rPr lang="en-US" altLang="ja-JP" sz="2400" b="1" dirty="0" smtClean="0">
                <a:solidFill>
                  <a:schemeClr val="tx2"/>
                </a:solidFill>
                <a:latin typeface="Arial" pitchFamily="34" charset="0"/>
                <a:ea typeface="MS PGothic" pitchFamily="34" charset="-128"/>
              </a:rPr>
              <a:t>	Activities that may produce or expose a possible source of ignition include, but are not limited to, the following:</a:t>
            </a:r>
          </a:p>
        </p:txBody>
      </p:sp>
    </p:spTree>
    <p:extLst>
      <p:ext uri="{BB962C8B-B14F-4D97-AF65-F5344CB8AC3E}">
        <p14:creationId xmlns:p14="http://schemas.microsoft.com/office/powerpoint/2010/main" val="269016494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nodeType="clickEffect">
                                  <p:stCondLst>
                                    <p:cond delay="0"/>
                                  </p:stCondLst>
                                  <p:childTnLst>
                                    <p:set>
                                      <p:cBhvr>
                                        <p:cTn id="6" dur="1" fill="hold">
                                          <p:stCondLst>
                                            <p:cond delay="0"/>
                                          </p:stCondLst>
                                        </p:cTn>
                                        <p:tgtEl>
                                          <p:spTgt spid="617477">
                                            <p:txEl>
                                              <p:pRg st="2" end="2"/>
                                            </p:txEl>
                                          </p:spTgt>
                                        </p:tgtEl>
                                        <p:attrNameLst>
                                          <p:attrName>style.visibility</p:attrName>
                                        </p:attrNameLst>
                                      </p:cBhvr>
                                      <p:to>
                                        <p:strVal val="visible"/>
                                      </p:to>
                                    </p:set>
                                    <p:anim calcmode="lin" valueType="num">
                                      <p:cBhvr additive="base">
                                        <p:cTn id="7" dur="500" fill="hold"/>
                                        <p:tgtEl>
                                          <p:spTgt spid="617477">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7477">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9" fill="hold" nodeType="clickEffect">
                                  <p:stCondLst>
                                    <p:cond delay="0"/>
                                  </p:stCondLst>
                                  <p:childTnLst>
                                    <p:set>
                                      <p:cBhvr>
                                        <p:cTn id="12" dur="1" fill="hold">
                                          <p:stCondLst>
                                            <p:cond delay="0"/>
                                          </p:stCondLst>
                                        </p:cTn>
                                        <p:tgtEl>
                                          <p:spTgt spid="617477">
                                            <p:txEl>
                                              <p:pRg st="4" end="4"/>
                                            </p:txEl>
                                          </p:spTgt>
                                        </p:tgtEl>
                                        <p:attrNameLst>
                                          <p:attrName>style.visibility</p:attrName>
                                        </p:attrNameLst>
                                      </p:cBhvr>
                                      <p:to>
                                        <p:strVal val="visible"/>
                                      </p:to>
                                    </p:set>
                                    <p:anim calcmode="lin" valueType="num">
                                      <p:cBhvr additive="base">
                                        <p:cTn id="13" dur="500" fill="hold"/>
                                        <p:tgtEl>
                                          <p:spTgt spid="617477">
                                            <p:txEl>
                                              <p:pRg st="4" end="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17477">
                                            <p:txEl>
                                              <p:pRg st="4" end="4"/>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
        <p:nvSpPr>
          <p:cNvPr id="47107" name="Rectangle 2"/>
          <p:cNvSpPr>
            <a:spLocks noChangeArrowheads="1"/>
          </p:cNvSpPr>
          <p:nvPr/>
        </p:nvSpPr>
        <p:spPr bwMode="auto">
          <a:xfrm>
            <a:off x="4713288" y="2514600"/>
            <a:ext cx="3586162"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endParaRPr lang="en-IN" altLang="en-US" sz="1800"/>
          </a:p>
        </p:txBody>
      </p:sp>
      <p:sp>
        <p:nvSpPr>
          <p:cNvPr id="47108" name="Rectangle 4"/>
          <p:cNvSpPr>
            <a:spLocks noChangeArrowheads="1"/>
          </p:cNvSpPr>
          <p:nvPr/>
        </p:nvSpPr>
        <p:spPr bwMode="auto">
          <a:xfrm>
            <a:off x="0" y="8048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endParaRPr lang="en-IN" altLang="en-US" sz="1800"/>
          </a:p>
        </p:txBody>
      </p:sp>
      <p:sp>
        <p:nvSpPr>
          <p:cNvPr id="619525" name="Rectangle 5"/>
          <p:cNvSpPr>
            <a:spLocks noChangeArrowheads="1"/>
          </p:cNvSpPr>
          <p:nvPr/>
        </p:nvSpPr>
        <p:spPr bwMode="auto">
          <a:xfrm>
            <a:off x="228600" y="1676400"/>
            <a:ext cx="4432300" cy="4724400"/>
          </a:xfrm>
          <a:prstGeom prst="rect">
            <a:avLst/>
          </a:prstGeom>
          <a:noFill/>
          <a:ln w="9525">
            <a:noFill/>
            <a:miter lim="800000"/>
            <a:headEnd/>
            <a:tailEnd/>
          </a:ln>
        </p:spPr>
        <p:txBody>
          <a:bodyPr/>
          <a:lstStyle/>
          <a:p>
            <a:pPr marL="342900" indent="-342900" algn="ctr" eaLnBrk="1" hangingPunct="1">
              <a:lnSpc>
                <a:spcPct val="80000"/>
              </a:lnSpc>
              <a:spcBef>
                <a:spcPct val="20000"/>
              </a:spcBef>
              <a:buClr>
                <a:schemeClr val="hlink"/>
              </a:buClr>
              <a:defRPr/>
            </a:pPr>
            <a:endParaRPr lang="en-US" altLang="ja-JP" b="1">
              <a:solidFill>
                <a:schemeClr val="tx2"/>
              </a:solidFill>
              <a:effectLst>
                <a:outerShdw blurRad="38100" dist="38100" dir="2700000" algn="tl">
                  <a:srgbClr val="000000"/>
                </a:outerShdw>
              </a:effectLst>
              <a:latin typeface="Arial" pitchFamily="34" charset="0"/>
              <a:ea typeface="MS PGothic" pitchFamily="34" charset="-128"/>
            </a:endParaRPr>
          </a:p>
          <a:p>
            <a:pPr marL="342900" indent="-342900" eaLnBrk="1" hangingPunct="1">
              <a:lnSpc>
                <a:spcPct val="80000"/>
              </a:lnSpc>
              <a:spcBef>
                <a:spcPct val="20000"/>
              </a:spcBef>
              <a:buClr>
                <a:schemeClr val="hlink"/>
              </a:buClr>
              <a:buFontTx/>
              <a:buChar char="•"/>
              <a:defRPr/>
            </a:pPr>
            <a:r>
              <a:rPr lang="en-US" altLang="ja-JP" b="1">
                <a:solidFill>
                  <a:schemeClr val="tx2"/>
                </a:solidFill>
                <a:effectLst>
                  <a:outerShdw blurRad="38100" dist="38100" dir="2700000" algn="tl">
                    <a:srgbClr val="000000"/>
                  </a:outerShdw>
                </a:effectLst>
                <a:latin typeface="Arial" pitchFamily="34" charset="0"/>
                <a:ea typeface="MS PGothic" pitchFamily="34" charset="-128"/>
              </a:rPr>
              <a:t>Welding / flame cutting.</a:t>
            </a:r>
          </a:p>
          <a:p>
            <a:pPr marL="342900" indent="-342900" eaLnBrk="1" hangingPunct="1">
              <a:lnSpc>
                <a:spcPct val="80000"/>
              </a:lnSpc>
              <a:spcBef>
                <a:spcPct val="20000"/>
              </a:spcBef>
              <a:buClr>
                <a:schemeClr val="hlink"/>
              </a:buClr>
              <a:buFontTx/>
              <a:buChar char="•"/>
              <a:defRPr/>
            </a:pPr>
            <a:endParaRPr lang="en-US" altLang="ja-JP" b="1">
              <a:solidFill>
                <a:schemeClr val="tx2"/>
              </a:solidFill>
              <a:effectLst>
                <a:outerShdw blurRad="38100" dist="38100" dir="2700000" algn="tl">
                  <a:srgbClr val="000000"/>
                </a:outerShdw>
              </a:effectLst>
              <a:latin typeface="Arial" pitchFamily="34" charset="0"/>
              <a:ea typeface="MS PGothic" pitchFamily="34" charset="-128"/>
            </a:endParaRPr>
          </a:p>
          <a:p>
            <a:pPr marL="342900" indent="-342900" eaLnBrk="1" hangingPunct="1">
              <a:lnSpc>
                <a:spcPct val="80000"/>
              </a:lnSpc>
              <a:spcBef>
                <a:spcPct val="20000"/>
              </a:spcBef>
              <a:buClr>
                <a:schemeClr val="hlink"/>
              </a:buClr>
              <a:buFontTx/>
              <a:buChar char="•"/>
              <a:defRPr/>
            </a:pPr>
            <a:r>
              <a:rPr lang="en-US" altLang="ja-JP" b="1">
                <a:solidFill>
                  <a:schemeClr val="tx2"/>
                </a:solidFill>
                <a:effectLst>
                  <a:outerShdw blurRad="38100" dist="38100" dir="2700000" algn="tl">
                    <a:srgbClr val="000000"/>
                  </a:outerShdw>
                </a:effectLst>
                <a:latin typeface="Arial" pitchFamily="34" charset="0"/>
                <a:ea typeface="MS PGothic" pitchFamily="34" charset="-128"/>
              </a:rPr>
              <a:t>Electrical pre-heating / stress relieving.</a:t>
            </a:r>
          </a:p>
          <a:p>
            <a:pPr marL="342900" indent="-342900" eaLnBrk="1" hangingPunct="1">
              <a:lnSpc>
                <a:spcPct val="80000"/>
              </a:lnSpc>
              <a:spcBef>
                <a:spcPct val="20000"/>
              </a:spcBef>
              <a:buClr>
                <a:schemeClr val="hlink"/>
              </a:buClr>
              <a:buFontTx/>
              <a:buChar char="•"/>
              <a:defRPr/>
            </a:pPr>
            <a:endParaRPr lang="en-US" altLang="ja-JP" b="1">
              <a:solidFill>
                <a:schemeClr val="tx2"/>
              </a:solidFill>
              <a:effectLst>
                <a:outerShdw blurRad="38100" dist="38100" dir="2700000" algn="tl">
                  <a:srgbClr val="000000"/>
                </a:outerShdw>
              </a:effectLst>
              <a:latin typeface="Arial" pitchFamily="34" charset="0"/>
              <a:ea typeface="MS PGothic" pitchFamily="34" charset="-128"/>
            </a:endParaRPr>
          </a:p>
          <a:p>
            <a:pPr marL="342900" indent="-342900" eaLnBrk="1" hangingPunct="1">
              <a:lnSpc>
                <a:spcPct val="80000"/>
              </a:lnSpc>
              <a:spcBef>
                <a:spcPct val="20000"/>
              </a:spcBef>
              <a:buClr>
                <a:schemeClr val="hlink"/>
              </a:buClr>
              <a:buFontTx/>
              <a:buChar char="•"/>
              <a:defRPr/>
            </a:pPr>
            <a:r>
              <a:rPr lang="en-US" altLang="ja-JP" b="1">
                <a:solidFill>
                  <a:schemeClr val="tx2"/>
                </a:solidFill>
                <a:effectLst>
                  <a:outerShdw blurRad="38100" dist="38100" dir="2700000" algn="tl">
                    <a:srgbClr val="000000"/>
                  </a:outerShdw>
                </a:effectLst>
                <a:latin typeface="Arial" pitchFamily="34" charset="0"/>
                <a:ea typeface="MS PGothic" pitchFamily="34" charset="-128"/>
              </a:rPr>
              <a:t>Use of heat shrink blowers.</a:t>
            </a:r>
          </a:p>
          <a:p>
            <a:pPr marL="342900" indent="-342900" eaLnBrk="1" hangingPunct="1">
              <a:lnSpc>
                <a:spcPct val="80000"/>
              </a:lnSpc>
              <a:spcBef>
                <a:spcPct val="20000"/>
              </a:spcBef>
              <a:buClr>
                <a:schemeClr val="hlink"/>
              </a:buClr>
              <a:buFontTx/>
              <a:buChar char="•"/>
              <a:defRPr/>
            </a:pPr>
            <a:endParaRPr lang="en-US" altLang="ja-JP" b="1">
              <a:solidFill>
                <a:schemeClr val="tx2"/>
              </a:solidFill>
              <a:effectLst>
                <a:outerShdw blurRad="38100" dist="38100" dir="2700000" algn="tl">
                  <a:srgbClr val="000000"/>
                </a:outerShdw>
              </a:effectLst>
              <a:latin typeface="Arial" pitchFamily="34" charset="0"/>
              <a:ea typeface="MS PGothic" pitchFamily="34" charset="-128"/>
            </a:endParaRPr>
          </a:p>
          <a:p>
            <a:pPr marL="342900" indent="-342900" eaLnBrk="1" hangingPunct="1">
              <a:lnSpc>
                <a:spcPct val="80000"/>
              </a:lnSpc>
              <a:spcBef>
                <a:spcPct val="20000"/>
              </a:spcBef>
              <a:buClr>
                <a:schemeClr val="hlink"/>
              </a:buClr>
              <a:buFontTx/>
              <a:buChar char="•"/>
              <a:defRPr/>
            </a:pPr>
            <a:r>
              <a:rPr lang="en-US" altLang="ja-JP" b="1">
                <a:solidFill>
                  <a:schemeClr val="tx2"/>
                </a:solidFill>
                <a:effectLst>
                  <a:outerShdw blurRad="38100" dist="38100" dir="2700000" algn="tl">
                    <a:srgbClr val="000000"/>
                  </a:outerShdw>
                </a:effectLst>
                <a:latin typeface="Arial" pitchFamily="34" charset="0"/>
                <a:ea typeface="MS PGothic" pitchFamily="34" charset="-128"/>
              </a:rPr>
              <a:t>Grinding (e.g. abrasive wheel).</a:t>
            </a:r>
          </a:p>
          <a:p>
            <a:pPr marL="342900" indent="-342900" eaLnBrk="1" hangingPunct="1">
              <a:lnSpc>
                <a:spcPct val="80000"/>
              </a:lnSpc>
              <a:spcBef>
                <a:spcPct val="20000"/>
              </a:spcBef>
              <a:buClr>
                <a:schemeClr val="hlink"/>
              </a:buClr>
              <a:buFontTx/>
              <a:buChar char="•"/>
              <a:defRPr/>
            </a:pPr>
            <a:endParaRPr lang="en-US" altLang="ja-JP" b="1">
              <a:solidFill>
                <a:schemeClr val="tx2"/>
              </a:solidFill>
              <a:effectLst>
                <a:outerShdw blurRad="38100" dist="38100" dir="2700000" algn="tl">
                  <a:srgbClr val="000000"/>
                </a:outerShdw>
              </a:effectLst>
              <a:latin typeface="Arial" pitchFamily="34" charset="0"/>
              <a:ea typeface="MS PGothic" pitchFamily="34" charset="-128"/>
            </a:endParaRPr>
          </a:p>
          <a:p>
            <a:pPr marL="342900" indent="-342900" eaLnBrk="1" hangingPunct="1">
              <a:lnSpc>
                <a:spcPct val="80000"/>
              </a:lnSpc>
              <a:spcBef>
                <a:spcPct val="20000"/>
              </a:spcBef>
              <a:buClr>
                <a:schemeClr val="hlink"/>
              </a:buClr>
              <a:buFontTx/>
              <a:buChar char="•"/>
              <a:defRPr/>
            </a:pPr>
            <a:r>
              <a:rPr lang="en-US" altLang="ja-JP" b="1">
                <a:solidFill>
                  <a:schemeClr val="tx2"/>
                </a:solidFill>
                <a:effectLst>
                  <a:outerShdw blurRad="38100" dist="38100" dir="2700000" algn="tl">
                    <a:srgbClr val="000000"/>
                  </a:outerShdw>
                </a:effectLst>
                <a:latin typeface="Arial" pitchFamily="34" charset="0"/>
                <a:ea typeface="MS PGothic" pitchFamily="34" charset="-128"/>
              </a:rPr>
              <a:t>Opening live junction boxes.</a:t>
            </a:r>
          </a:p>
          <a:p>
            <a:pPr marL="342900" indent="-342900" eaLnBrk="1" hangingPunct="1">
              <a:lnSpc>
                <a:spcPct val="80000"/>
              </a:lnSpc>
              <a:spcBef>
                <a:spcPct val="20000"/>
              </a:spcBef>
              <a:buClr>
                <a:schemeClr val="hlink"/>
              </a:buClr>
              <a:buFontTx/>
              <a:buChar char="•"/>
              <a:defRPr/>
            </a:pPr>
            <a:endParaRPr lang="en-US" altLang="ja-JP" b="1">
              <a:solidFill>
                <a:schemeClr val="tx2"/>
              </a:solidFill>
              <a:effectLst>
                <a:outerShdw blurRad="38100" dist="38100" dir="2700000" algn="tl">
                  <a:srgbClr val="000000"/>
                </a:outerShdw>
              </a:effectLst>
              <a:latin typeface="Arial" pitchFamily="34" charset="0"/>
              <a:ea typeface="MS PGothic" pitchFamily="34" charset="-128"/>
            </a:endParaRPr>
          </a:p>
          <a:p>
            <a:pPr marL="342900" indent="-342900" eaLnBrk="1" hangingPunct="1">
              <a:lnSpc>
                <a:spcPct val="80000"/>
              </a:lnSpc>
              <a:spcBef>
                <a:spcPct val="20000"/>
              </a:spcBef>
              <a:buClr>
                <a:schemeClr val="hlink"/>
              </a:buClr>
              <a:buFontTx/>
              <a:buChar char="•"/>
              <a:defRPr/>
            </a:pPr>
            <a:r>
              <a:rPr lang="en-US" altLang="ja-JP" b="1">
                <a:solidFill>
                  <a:schemeClr val="tx2"/>
                </a:solidFill>
                <a:effectLst>
                  <a:outerShdw blurRad="38100" dist="38100" dir="2700000" algn="tl">
                    <a:srgbClr val="000000"/>
                  </a:outerShdw>
                </a:effectLst>
                <a:latin typeface="Arial" pitchFamily="34" charset="0"/>
                <a:ea typeface="MS PGothic" pitchFamily="34" charset="-128"/>
              </a:rPr>
              <a:t>Use of air or hydraulic powered metal cutting, chipping or caulking tools.</a:t>
            </a:r>
          </a:p>
          <a:p>
            <a:pPr marL="342900" indent="-342900" eaLnBrk="1" hangingPunct="1">
              <a:lnSpc>
                <a:spcPct val="80000"/>
              </a:lnSpc>
              <a:spcBef>
                <a:spcPct val="20000"/>
              </a:spcBef>
              <a:buClr>
                <a:schemeClr val="hlink"/>
              </a:buClr>
              <a:buFontTx/>
              <a:buChar char="•"/>
              <a:defRPr/>
            </a:pPr>
            <a:endParaRPr lang="en-US" altLang="ja-JP" b="1">
              <a:solidFill>
                <a:schemeClr val="tx2"/>
              </a:solidFill>
              <a:effectLst>
                <a:outerShdw blurRad="38100" dist="38100" dir="2700000" algn="tl">
                  <a:srgbClr val="000000"/>
                </a:outerShdw>
              </a:effectLst>
              <a:latin typeface="Arial" pitchFamily="34" charset="0"/>
              <a:ea typeface="MS PGothic" pitchFamily="34" charset="-128"/>
            </a:endParaRPr>
          </a:p>
          <a:p>
            <a:pPr marL="342900" indent="-342900" eaLnBrk="1" hangingPunct="1">
              <a:lnSpc>
                <a:spcPct val="80000"/>
              </a:lnSpc>
              <a:spcBef>
                <a:spcPct val="20000"/>
              </a:spcBef>
              <a:buClr>
                <a:schemeClr val="hlink"/>
              </a:buClr>
              <a:buFontTx/>
              <a:buChar char="•"/>
              <a:defRPr/>
            </a:pPr>
            <a:r>
              <a:rPr lang="en-US" altLang="ja-JP" b="1">
                <a:solidFill>
                  <a:schemeClr val="tx2"/>
                </a:solidFill>
                <a:effectLst>
                  <a:outerShdw blurRad="38100" dist="38100" dir="2700000" algn="tl">
                    <a:srgbClr val="000000"/>
                  </a:outerShdw>
                </a:effectLst>
                <a:latin typeface="Arial" pitchFamily="34" charset="0"/>
                <a:ea typeface="MS PGothic" pitchFamily="34" charset="-128"/>
              </a:rPr>
              <a:t>Use of electrical soldering irons.</a:t>
            </a:r>
          </a:p>
          <a:p>
            <a:pPr marL="342900" indent="-342900" eaLnBrk="1" hangingPunct="1">
              <a:lnSpc>
                <a:spcPct val="80000"/>
              </a:lnSpc>
              <a:spcBef>
                <a:spcPct val="20000"/>
              </a:spcBef>
              <a:buClr>
                <a:schemeClr val="hlink"/>
              </a:buClr>
              <a:defRPr/>
            </a:pPr>
            <a:endParaRPr lang="en-US" altLang="ja-JP" b="1">
              <a:solidFill>
                <a:schemeClr val="tx2"/>
              </a:solidFill>
              <a:effectLst>
                <a:outerShdw blurRad="38100" dist="38100" dir="2700000" algn="tl">
                  <a:srgbClr val="000000"/>
                </a:outerShdw>
              </a:effectLst>
              <a:latin typeface="Arial" pitchFamily="34" charset="0"/>
              <a:ea typeface="MS PGothic" pitchFamily="34" charset="-128"/>
            </a:endParaRPr>
          </a:p>
        </p:txBody>
      </p:sp>
      <p:sp>
        <p:nvSpPr>
          <p:cNvPr id="619526" name="Rectangle 6"/>
          <p:cNvSpPr>
            <a:spLocks noGrp="1" noChangeArrowheads="1"/>
          </p:cNvSpPr>
          <p:nvPr>
            <p:ph type="body" sz="half" idx="1"/>
          </p:nvPr>
        </p:nvSpPr>
        <p:spPr>
          <a:xfrm>
            <a:off x="4713288" y="1981200"/>
            <a:ext cx="4430712" cy="4114800"/>
          </a:xfrm>
        </p:spPr>
        <p:txBody>
          <a:bodyPr/>
          <a:lstStyle/>
          <a:p>
            <a:pPr eaLnBrk="1" hangingPunct="1">
              <a:defRPr/>
            </a:pPr>
            <a:r>
              <a:rPr lang="en-US" altLang="ja-JP" sz="1800" b="1" dirty="0" smtClean="0">
                <a:solidFill>
                  <a:schemeClr val="tx2"/>
                </a:solidFill>
                <a:latin typeface="Arial" pitchFamily="34" charset="0"/>
                <a:ea typeface="MS PGothic" pitchFamily="34" charset="-128"/>
              </a:rPr>
              <a:t>Use of explosives and perforating guns.</a:t>
            </a:r>
          </a:p>
          <a:p>
            <a:pPr eaLnBrk="1" hangingPunct="1">
              <a:defRPr/>
            </a:pPr>
            <a:r>
              <a:rPr lang="en-US" altLang="ja-JP" sz="1800" b="1" dirty="0" smtClean="0">
                <a:solidFill>
                  <a:schemeClr val="tx2"/>
                </a:solidFill>
                <a:latin typeface="Arial" pitchFamily="34" charset="0"/>
                <a:ea typeface="MS PGothic" pitchFamily="34" charset="-128"/>
              </a:rPr>
              <a:t>Use of powered steel wire brushes.</a:t>
            </a:r>
          </a:p>
          <a:p>
            <a:pPr eaLnBrk="1" hangingPunct="1">
              <a:defRPr/>
            </a:pPr>
            <a:r>
              <a:rPr lang="en-US" altLang="ja-JP" sz="1800" b="1" dirty="0" smtClean="0">
                <a:solidFill>
                  <a:schemeClr val="tx2"/>
                </a:solidFill>
                <a:latin typeface="Arial" pitchFamily="34" charset="0"/>
                <a:ea typeface="MS PGothic" pitchFamily="34" charset="-128"/>
              </a:rPr>
              <a:t>Dry grit / shot blasting.</a:t>
            </a:r>
          </a:p>
          <a:p>
            <a:pPr eaLnBrk="1" hangingPunct="1">
              <a:defRPr/>
            </a:pPr>
            <a:r>
              <a:rPr lang="en-US" altLang="ja-JP" sz="1800" b="1" dirty="0" smtClean="0">
                <a:solidFill>
                  <a:schemeClr val="tx2"/>
                </a:solidFill>
                <a:latin typeface="Arial" pitchFamily="34" charset="0"/>
                <a:ea typeface="MS PGothic" pitchFamily="34" charset="-128"/>
              </a:rPr>
              <a:t>Sand blast</a:t>
            </a:r>
          </a:p>
          <a:p>
            <a:pPr eaLnBrk="1" hangingPunct="1">
              <a:defRPr/>
            </a:pPr>
            <a:r>
              <a:rPr lang="en-US" altLang="ja-JP" sz="1800" b="1" dirty="0" smtClean="0">
                <a:solidFill>
                  <a:schemeClr val="tx2"/>
                </a:solidFill>
                <a:latin typeface="Arial" pitchFamily="34" charset="0"/>
                <a:ea typeface="MS PGothic" pitchFamily="34" charset="-128"/>
              </a:rPr>
              <a:t>Use of battery powered camera with or without flash.</a:t>
            </a:r>
          </a:p>
          <a:p>
            <a:pPr eaLnBrk="1" hangingPunct="1">
              <a:defRPr/>
            </a:pPr>
            <a:r>
              <a:rPr lang="en-US" altLang="ja-JP" sz="1800" b="1" dirty="0" smtClean="0">
                <a:solidFill>
                  <a:schemeClr val="tx2"/>
                </a:solidFill>
                <a:latin typeface="Arial" pitchFamily="34" charset="0"/>
                <a:ea typeface="MS PGothic" pitchFamily="34" charset="-128"/>
              </a:rPr>
              <a:t>Use of mobile phones.</a:t>
            </a:r>
          </a:p>
          <a:p>
            <a:pPr eaLnBrk="1" hangingPunct="1">
              <a:defRPr/>
            </a:pPr>
            <a:r>
              <a:rPr lang="en-US" altLang="ja-JP" sz="1800" b="1" dirty="0" smtClean="0">
                <a:solidFill>
                  <a:schemeClr val="tx2"/>
                </a:solidFill>
                <a:latin typeface="Arial" pitchFamily="34" charset="0"/>
                <a:ea typeface="MS PGothic" pitchFamily="34" charset="-128"/>
              </a:rPr>
              <a:t>Needle gunning.</a:t>
            </a:r>
          </a:p>
          <a:p>
            <a:pPr eaLnBrk="1" hangingPunct="1">
              <a:defRPr/>
            </a:pPr>
            <a:r>
              <a:rPr lang="en-US" altLang="ja-JP" sz="1800" b="1" dirty="0" smtClean="0">
                <a:solidFill>
                  <a:schemeClr val="tx2"/>
                </a:solidFill>
                <a:latin typeface="Arial" pitchFamily="34" charset="0"/>
                <a:ea typeface="MS PGothic" pitchFamily="34" charset="-128"/>
              </a:rPr>
              <a:t>Jack Hammer</a:t>
            </a:r>
          </a:p>
          <a:p>
            <a:pPr eaLnBrk="1" hangingPunct="1">
              <a:defRPr/>
            </a:pPr>
            <a:r>
              <a:rPr lang="en-US" altLang="ja-JP" sz="1800" b="1" dirty="0" smtClean="0">
                <a:solidFill>
                  <a:schemeClr val="tx2"/>
                </a:solidFill>
                <a:latin typeface="Arial" pitchFamily="34" charset="0"/>
                <a:ea typeface="MS PGothic" pitchFamily="34" charset="-128"/>
              </a:rPr>
              <a:t>Other </a:t>
            </a:r>
            <a:r>
              <a:rPr lang="en-US" altLang="ja-JP" sz="1800" b="1" u="sng" dirty="0" smtClean="0">
                <a:solidFill>
                  <a:schemeClr val="tx2"/>
                </a:solidFill>
                <a:latin typeface="Arial" pitchFamily="34" charset="0"/>
                <a:ea typeface="MS PGothic" pitchFamily="34" charset="-128"/>
              </a:rPr>
              <a:t>sparks-producing</a:t>
            </a:r>
            <a:r>
              <a:rPr lang="en-US" altLang="ja-JP" sz="1800" b="1" dirty="0" smtClean="0">
                <a:solidFill>
                  <a:schemeClr val="tx2"/>
                </a:solidFill>
                <a:latin typeface="Arial" pitchFamily="34" charset="0"/>
                <a:ea typeface="MS PGothic" pitchFamily="34" charset="-128"/>
              </a:rPr>
              <a:t> activities as recognized by SAIPEM</a:t>
            </a:r>
            <a:r>
              <a:rPr lang="en-US" altLang="ja-JP" sz="1800" dirty="0" smtClean="0">
                <a:solidFill>
                  <a:schemeClr val="tx2"/>
                </a:solidFill>
                <a:latin typeface="Arial" pitchFamily="34" charset="0"/>
                <a:ea typeface="MS PGothic" pitchFamily="34" charset="-128"/>
              </a:rPr>
              <a:t> </a:t>
            </a:r>
          </a:p>
        </p:txBody>
      </p:sp>
      <p:sp>
        <p:nvSpPr>
          <p:cNvPr id="47111" name="Text Box 7"/>
          <p:cNvSpPr txBox="1">
            <a:spLocks noChangeArrowheads="1"/>
          </p:cNvSpPr>
          <p:nvPr/>
        </p:nvSpPr>
        <p:spPr bwMode="auto">
          <a:xfrm>
            <a:off x="3643313" y="260350"/>
            <a:ext cx="1698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endParaRPr lang="en-US" altLang="en-US" sz="1800">
              <a:latin typeface="Verdana" panose="020B0604030504040204" pitchFamily="34" charset="0"/>
            </a:endParaRPr>
          </a:p>
        </p:txBody>
      </p:sp>
      <p:sp>
        <p:nvSpPr>
          <p:cNvPr id="619528" name="Text Box 8"/>
          <p:cNvSpPr txBox="1">
            <a:spLocks noChangeArrowheads="1"/>
          </p:cNvSpPr>
          <p:nvPr/>
        </p:nvSpPr>
        <p:spPr bwMode="auto">
          <a:xfrm>
            <a:off x="2209800" y="1447800"/>
            <a:ext cx="5245100" cy="457200"/>
          </a:xfrm>
          <a:prstGeom prst="rect">
            <a:avLst/>
          </a:prstGeom>
          <a:noFill/>
          <a:ln w="9525" algn="ctr">
            <a:noFill/>
            <a:miter lim="800000"/>
            <a:headEnd/>
            <a:tailEnd/>
          </a:ln>
          <a:effectLst/>
        </p:spPr>
        <p:txBody>
          <a:bodyPr wrap="none">
            <a:spAutoFit/>
          </a:bodyPr>
          <a:lstStyle/>
          <a:p>
            <a:pPr>
              <a:defRPr/>
            </a:pPr>
            <a:r>
              <a:rPr lang="en-US" sz="2400" b="1">
                <a:solidFill>
                  <a:schemeClr val="tx2"/>
                </a:solidFill>
                <a:effectLst>
                  <a:outerShdw blurRad="38100" dist="38100" dir="2700000" algn="tl">
                    <a:srgbClr val="000000"/>
                  </a:outerShdw>
                </a:effectLst>
                <a:latin typeface="Arial" pitchFamily="34" charset="0"/>
              </a:rPr>
              <a:t>Works requiring a Hot Work Permit</a:t>
            </a:r>
          </a:p>
        </p:txBody>
      </p:sp>
    </p:spTree>
    <p:extLst>
      <p:ext uri="{BB962C8B-B14F-4D97-AF65-F5344CB8AC3E}">
        <p14:creationId xmlns:p14="http://schemas.microsoft.com/office/powerpoint/2010/main" val="2236400703"/>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nodeType="clickEffect">
                                  <p:stCondLst>
                                    <p:cond delay="0"/>
                                  </p:stCondLst>
                                  <p:childTnLst>
                                    <p:set>
                                      <p:cBhvr>
                                        <p:cTn id="6" dur="1" fill="hold">
                                          <p:stCondLst>
                                            <p:cond delay="0"/>
                                          </p:stCondLst>
                                        </p:cTn>
                                        <p:tgtEl>
                                          <p:spTgt spid="619525">
                                            <p:txEl>
                                              <p:pRg st="1" end="1"/>
                                            </p:txEl>
                                          </p:spTgt>
                                        </p:tgtEl>
                                        <p:attrNameLst>
                                          <p:attrName>style.visibility</p:attrName>
                                        </p:attrNameLst>
                                      </p:cBhvr>
                                      <p:to>
                                        <p:strVal val="visible"/>
                                      </p:to>
                                    </p:set>
                                    <p:anim calcmode="lin" valueType="num">
                                      <p:cBhvr additive="base">
                                        <p:cTn id="7" dur="500" fill="hold"/>
                                        <p:tgtEl>
                                          <p:spTgt spid="619525">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9525">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9" fill="hold" nodeType="clickEffect">
                                  <p:stCondLst>
                                    <p:cond delay="0"/>
                                  </p:stCondLst>
                                  <p:childTnLst>
                                    <p:set>
                                      <p:cBhvr>
                                        <p:cTn id="12" dur="1" fill="hold">
                                          <p:stCondLst>
                                            <p:cond delay="0"/>
                                          </p:stCondLst>
                                        </p:cTn>
                                        <p:tgtEl>
                                          <p:spTgt spid="619525">
                                            <p:txEl>
                                              <p:pRg st="3" end="3"/>
                                            </p:txEl>
                                          </p:spTgt>
                                        </p:tgtEl>
                                        <p:attrNameLst>
                                          <p:attrName>style.visibility</p:attrName>
                                        </p:attrNameLst>
                                      </p:cBhvr>
                                      <p:to>
                                        <p:strVal val="visible"/>
                                      </p:to>
                                    </p:set>
                                    <p:anim calcmode="lin" valueType="num">
                                      <p:cBhvr additive="base">
                                        <p:cTn id="13" dur="500" fill="hold"/>
                                        <p:tgtEl>
                                          <p:spTgt spid="619525">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19525">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9" fill="hold" nodeType="clickEffect">
                                  <p:stCondLst>
                                    <p:cond delay="0"/>
                                  </p:stCondLst>
                                  <p:childTnLst>
                                    <p:set>
                                      <p:cBhvr>
                                        <p:cTn id="18" dur="1" fill="hold">
                                          <p:stCondLst>
                                            <p:cond delay="0"/>
                                          </p:stCondLst>
                                        </p:cTn>
                                        <p:tgtEl>
                                          <p:spTgt spid="619525">
                                            <p:txEl>
                                              <p:pRg st="5" end="5"/>
                                            </p:txEl>
                                          </p:spTgt>
                                        </p:tgtEl>
                                        <p:attrNameLst>
                                          <p:attrName>style.visibility</p:attrName>
                                        </p:attrNameLst>
                                      </p:cBhvr>
                                      <p:to>
                                        <p:strVal val="visible"/>
                                      </p:to>
                                    </p:set>
                                    <p:anim calcmode="lin" valueType="num">
                                      <p:cBhvr additive="base">
                                        <p:cTn id="19" dur="500" fill="hold"/>
                                        <p:tgtEl>
                                          <p:spTgt spid="619525">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19525">
                                            <p:txEl>
                                              <p:pRg st="5" end="5"/>
                                            </p:txEl>
                                          </p:spTgt>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9" fill="hold" nodeType="clickEffect">
                                  <p:stCondLst>
                                    <p:cond delay="0"/>
                                  </p:stCondLst>
                                  <p:childTnLst>
                                    <p:set>
                                      <p:cBhvr>
                                        <p:cTn id="24" dur="1" fill="hold">
                                          <p:stCondLst>
                                            <p:cond delay="0"/>
                                          </p:stCondLst>
                                        </p:cTn>
                                        <p:tgtEl>
                                          <p:spTgt spid="619525">
                                            <p:txEl>
                                              <p:pRg st="7" end="7"/>
                                            </p:txEl>
                                          </p:spTgt>
                                        </p:tgtEl>
                                        <p:attrNameLst>
                                          <p:attrName>style.visibility</p:attrName>
                                        </p:attrNameLst>
                                      </p:cBhvr>
                                      <p:to>
                                        <p:strVal val="visible"/>
                                      </p:to>
                                    </p:set>
                                    <p:anim calcmode="lin" valueType="num">
                                      <p:cBhvr additive="base">
                                        <p:cTn id="25" dur="500" fill="hold"/>
                                        <p:tgtEl>
                                          <p:spTgt spid="619525">
                                            <p:txEl>
                                              <p:pRg st="7" end="7"/>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19525">
                                            <p:txEl>
                                              <p:pRg st="7" end="7"/>
                                            </p:txEl>
                                          </p:spTgt>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9" fill="hold" nodeType="clickEffect">
                                  <p:stCondLst>
                                    <p:cond delay="0"/>
                                  </p:stCondLst>
                                  <p:childTnLst>
                                    <p:set>
                                      <p:cBhvr>
                                        <p:cTn id="30" dur="1" fill="hold">
                                          <p:stCondLst>
                                            <p:cond delay="0"/>
                                          </p:stCondLst>
                                        </p:cTn>
                                        <p:tgtEl>
                                          <p:spTgt spid="619525">
                                            <p:txEl>
                                              <p:pRg st="9" end="9"/>
                                            </p:txEl>
                                          </p:spTgt>
                                        </p:tgtEl>
                                        <p:attrNameLst>
                                          <p:attrName>style.visibility</p:attrName>
                                        </p:attrNameLst>
                                      </p:cBhvr>
                                      <p:to>
                                        <p:strVal val="visible"/>
                                      </p:to>
                                    </p:set>
                                    <p:anim calcmode="lin" valueType="num">
                                      <p:cBhvr additive="base">
                                        <p:cTn id="31" dur="500" fill="hold"/>
                                        <p:tgtEl>
                                          <p:spTgt spid="619525">
                                            <p:txEl>
                                              <p:pRg st="9" end="9"/>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19525">
                                            <p:txEl>
                                              <p:pRg st="9" end="9"/>
                                            </p:txEl>
                                          </p:spTgt>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9" fill="hold" nodeType="clickEffect">
                                  <p:stCondLst>
                                    <p:cond delay="0"/>
                                  </p:stCondLst>
                                  <p:childTnLst>
                                    <p:set>
                                      <p:cBhvr>
                                        <p:cTn id="36" dur="1" fill="hold">
                                          <p:stCondLst>
                                            <p:cond delay="0"/>
                                          </p:stCondLst>
                                        </p:cTn>
                                        <p:tgtEl>
                                          <p:spTgt spid="619525">
                                            <p:txEl>
                                              <p:pRg st="11" end="11"/>
                                            </p:txEl>
                                          </p:spTgt>
                                        </p:tgtEl>
                                        <p:attrNameLst>
                                          <p:attrName>style.visibility</p:attrName>
                                        </p:attrNameLst>
                                      </p:cBhvr>
                                      <p:to>
                                        <p:strVal val="visible"/>
                                      </p:to>
                                    </p:set>
                                    <p:anim calcmode="lin" valueType="num">
                                      <p:cBhvr additive="base">
                                        <p:cTn id="37" dur="500" fill="hold"/>
                                        <p:tgtEl>
                                          <p:spTgt spid="619525">
                                            <p:txEl>
                                              <p:pRg st="11" end="11"/>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19525">
                                            <p:txEl>
                                              <p:pRg st="11" end="11"/>
                                            </p:txEl>
                                          </p:spTgt>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619525">
                                            <p:txEl>
                                              <p:pRg st="13" end="13"/>
                                            </p:txEl>
                                          </p:spTgt>
                                        </p:tgtEl>
                                        <p:attrNameLst>
                                          <p:attrName>style.visibility</p:attrName>
                                        </p:attrNameLst>
                                      </p:cBhvr>
                                      <p:to>
                                        <p:strVal val="visible"/>
                                      </p:to>
                                    </p:set>
                                    <p:anim calcmode="lin" valueType="num">
                                      <p:cBhvr additive="base">
                                        <p:cTn id="43" dur="500" fill="hold"/>
                                        <p:tgtEl>
                                          <p:spTgt spid="619525">
                                            <p:txEl>
                                              <p:pRg st="13" end="1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1952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5" presetClass="entr" presetSubtype="0" fill="hold" grpId="0" nodeType="clickEffect">
                                  <p:stCondLst>
                                    <p:cond delay="0"/>
                                  </p:stCondLst>
                                  <p:childTnLst>
                                    <p:set>
                                      <p:cBhvr>
                                        <p:cTn id="48" dur="1" fill="hold">
                                          <p:stCondLst>
                                            <p:cond delay="0"/>
                                          </p:stCondLst>
                                        </p:cTn>
                                        <p:tgtEl>
                                          <p:spTgt spid="619526">
                                            <p:txEl>
                                              <p:pRg st="0" end="0"/>
                                            </p:txEl>
                                          </p:spTgt>
                                        </p:tgtEl>
                                        <p:attrNameLst>
                                          <p:attrName>style.visibility</p:attrName>
                                        </p:attrNameLst>
                                      </p:cBhvr>
                                      <p:to>
                                        <p:strVal val="visible"/>
                                      </p:to>
                                    </p:set>
                                    <p:anim calcmode="lin" valueType="num">
                                      <p:cBhvr>
                                        <p:cTn id="49" dur="1000" fill="hold"/>
                                        <p:tgtEl>
                                          <p:spTgt spid="619526">
                                            <p:txEl>
                                              <p:pRg st="0" end="0"/>
                                            </p:txEl>
                                          </p:spTgt>
                                        </p:tgtEl>
                                        <p:attrNameLst>
                                          <p:attrName>ppt_w</p:attrName>
                                        </p:attrNameLst>
                                      </p:cBhvr>
                                      <p:tavLst>
                                        <p:tav tm="0">
                                          <p:val>
                                            <p:fltVal val="0"/>
                                          </p:val>
                                        </p:tav>
                                        <p:tav tm="100000">
                                          <p:val>
                                            <p:strVal val="#ppt_w"/>
                                          </p:val>
                                        </p:tav>
                                      </p:tavLst>
                                    </p:anim>
                                    <p:anim calcmode="lin" valueType="num">
                                      <p:cBhvr>
                                        <p:cTn id="50" dur="1000" fill="hold"/>
                                        <p:tgtEl>
                                          <p:spTgt spid="619526">
                                            <p:txEl>
                                              <p:pRg st="0" end="0"/>
                                            </p:txEl>
                                          </p:spTgt>
                                        </p:tgtEl>
                                        <p:attrNameLst>
                                          <p:attrName>ppt_h</p:attrName>
                                        </p:attrNameLst>
                                      </p:cBhvr>
                                      <p:tavLst>
                                        <p:tav tm="0">
                                          <p:val>
                                            <p:fltVal val="0"/>
                                          </p:val>
                                        </p:tav>
                                        <p:tav tm="100000">
                                          <p:val>
                                            <p:strVal val="#ppt_h"/>
                                          </p:val>
                                        </p:tav>
                                      </p:tavLst>
                                    </p:anim>
                                    <p:anim calcmode="lin" valueType="num">
                                      <p:cBhvr>
                                        <p:cTn id="51" dur="1000" fill="hold"/>
                                        <p:tgtEl>
                                          <p:spTgt spid="619526">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619526">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15" presetClass="entr" presetSubtype="0" fill="hold" grpId="0" nodeType="clickEffect">
                                  <p:stCondLst>
                                    <p:cond delay="0"/>
                                  </p:stCondLst>
                                  <p:childTnLst>
                                    <p:set>
                                      <p:cBhvr>
                                        <p:cTn id="56" dur="1" fill="hold">
                                          <p:stCondLst>
                                            <p:cond delay="0"/>
                                          </p:stCondLst>
                                        </p:cTn>
                                        <p:tgtEl>
                                          <p:spTgt spid="619526">
                                            <p:txEl>
                                              <p:pRg st="1" end="1"/>
                                            </p:txEl>
                                          </p:spTgt>
                                        </p:tgtEl>
                                        <p:attrNameLst>
                                          <p:attrName>style.visibility</p:attrName>
                                        </p:attrNameLst>
                                      </p:cBhvr>
                                      <p:to>
                                        <p:strVal val="visible"/>
                                      </p:to>
                                    </p:set>
                                    <p:anim calcmode="lin" valueType="num">
                                      <p:cBhvr>
                                        <p:cTn id="57" dur="1000" fill="hold"/>
                                        <p:tgtEl>
                                          <p:spTgt spid="619526">
                                            <p:txEl>
                                              <p:pRg st="1" end="1"/>
                                            </p:txEl>
                                          </p:spTgt>
                                        </p:tgtEl>
                                        <p:attrNameLst>
                                          <p:attrName>ppt_w</p:attrName>
                                        </p:attrNameLst>
                                      </p:cBhvr>
                                      <p:tavLst>
                                        <p:tav tm="0">
                                          <p:val>
                                            <p:fltVal val="0"/>
                                          </p:val>
                                        </p:tav>
                                        <p:tav tm="100000">
                                          <p:val>
                                            <p:strVal val="#ppt_w"/>
                                          </p:val>
                                        </p:tav>
                                      </p:tavLst>
                                    </p:anim>
                                    <p:anim calcmode="lin" valueType="num">
                                      <p:cBhvr>
                                        <p:cTn id="58" dur="1000" fill="hold"/>
                                        <p:tgtEl>
                                          <p:spTgt spid="619526">
                                            <p:txEl>
                                              <p:pRg st="1" end="1"/>
                                            </p:txEl>
                                          </p:spTgt>
                                        </p:tgtEl>
                                        <p:attrNameLst>
                                          <p:attrName>ppt_h</p:attrName>
                                        </p:attrNameLst>
                                      </p:cBhvr>
                                      <p:tavLst>
                                        <p:tav tm="0">
                                          <p:val>
                                            <p:fltVal val="0"/>
                                          </p:val>
                                        </p:tav>
                                        <p:tav tm="100000">
                                          <p:val>
                                            <p:strVal val="#ppt_h"/>
                                          </p:val>
                                        </p:tav>
                                      </p:tavLst>
                                    </p:anim>
                                    <p:anim calcmode="lin" valueType="num">
                                      <p:cBhvr>
                                        <p:cTn id="59" dur="1000" fill="hold"/>
                                        <p:tgtEl>
                                          <p:spTgt spid="619526">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619526">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15" presetClass="entr" presetSubtype="0" fill="hold" grpId="0" nodeType="clickEffect">
                                  <p:stCondLst>
                                    <p:cond delay="0"/>
                                  </p:stCondLst>
                                  <p:childTnLst>
                                    <p:set>
                                      <p:cBhvr>
                                        <p:cTn id="64" dur="1" fill="hold">
                                          <p:stCondLst>
                                            <p:cond delay="0"/>
                                          </p:stCondLst>
                                        </p:cTn>
                                        <p:tgtEl>
                                          <p:spTgt spid="619526">
                                            <p:txEl>
                                              <p:pRg st="2" end="2"/>
                                            </p:txEl>
                                          </p:spTgt>
                                        </p:tgtEl>
                                        <p:attrNameLst>
                                          <p:attrName>style.visibility</p:attrName>
                                        </p:attrNameLst>
                                      </p:cBhvr>
                                      <p:to>
                                        <p:strVal val="visible"/>
                                      </p:to>
                                    </p:set>
                                    <p:anim calcmode="lin" valueType="num">
                                      <p:cBhvr>
                                        <p:cTn id="65" dur="1000" fill="hold"/>
                                        <p:tgtEl>
                                          <p:spTgt spid="619526">
                                            <p:txEl>
                                              <p:pRg st="2" end="2"/>
                                            </p:txEl>
                                          </p:spTgt>
                                        </p:tgtEl>
                                        <p:attrNameLst>
                                          <p:attrName>ppt_w</p:attrName>
                                        </p:attrNameLst>
                                      </p:cBhvr>
                                      <p:tavLst>
                                        <p:tav tm="0">
                                          <p:val>
                                            <p:fltVal val="0"/>
                                          </p:val>
                                        </p:tav>
                                        <p:tav tm="100000">
                                          <p:val>
                                            <p:strVal val="#ppt_w"/>
                                          </p:val>
                                        </p:tav>
                                      </p:tavLst>
                                    </p:anim>
                                    <p:anim calcmode="lin" valueType="num">
                                      <p:cBhvr>
                                        <p:cTn id="66" dur="1000" fill="hold"/>
                                        <p:tgtEl>
                                          <p:spTgt spid="619526">
                                            <p:txEl>
                                              <p:pRg st="2" end="2"/>
                                            </p:txEl>
                                          </p:spTgt>
                                        </p:tgtEl>
                                        <p:attrNameLst>
                                          <p:attrName>ppt_h</p:attrName>
                                        </p:attrNameLst>
                                      </p:cBhvr>
                                      <p:tavLst>
                                        <p:tav tm="0">
                                          <p:val>
                                            <p:fltVal val="0"/>
                                          </p:val>
                                        </p:tav>
                                        <p:tav tm="100000">
                                          <p:val>
                                            <p:strVal val="#ppt_h"/>
                                          </p:val>
                                        </p:tav>
                                      </p:tavLst>
                                    </p:anim>
                                    <p:anim calcmode="lin" valueType="num">
                                      <p:cBhvr>
                                        <p:cTn id="67" dur="1000" fill="hold"/>
                                        <p:tgtEl>
                                          <p:spTgt spid="619526">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68" dur="1000" fill="hold"/>
                                        <p:tgtEl>
                                          <p:spTgt spid="619526">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5" presetClass="entr" presetSubtype="0" fill="hold" grpId="0" nodeType="clickEffect">
                                  <p:stCondLst>
                                    <p:cond delay="0"/>
                                  </p:stCondLst>
                                  <p:childTnLst>
                                    <p:set>
                                      <p:cBhvr>
                                        <p:cTn id="72" dur="1" fill="hold">
                                          <p:stCondLst>
                                            <p:cond delay="0"/>
                                          </p:stCondLst>
                                        </p:cTn>
                                        <p:tgtEl>
                                          <p:spTgt spid="619526">
                                            <p:txEl>
                                              <p:pRg st="3" end="3"/>
                                            </p:txEl>
                                          </p:spTgt>
                                        </p:tgtEl>
                                        <p:attrNameLst>
                                          <p:attrName>style.visibility</p:attrName>
                                        </p:attrNameLst>
                                      </p:cBhvr>
                                      <p:to>
                                        <p:strVal val="visible"/>
                                      </p:to>
                                    </p:set>
                                    <p:anim calcmode="lin" valueType="num">
                                      <p:cBhvr>
                                        <p:cTn id="73" dur="1000" fill="hold"/>
                                        <p:tgtEl>
                                          <p:spTgt spid="619526">
                                            <p:txEl>
                                              <p:pRg st="3" end="3"/>
                                            </p:txEl>
                                          </p:spTgt>
                                        </p:tgtEl>
                                        <p:attrNameLst>
                                          <p:attrName>ppt_w</p:attrName>
                                        </p:attrNameLst>
                                      </p:cBhvr>
                                      <p:tavLst>
                                        <p:tav tm="0">
                                          <p:val>
                                            <p:fltVal val="0"/>
                                          </p:val>
                                        </p:tav>
                                        <p:tav tm="100000">
                                          <p:val>
                                            <p:strVal val="#ppt_w"/>
                                          </p:val>
                                        </p:tav>
                                      </p:tavLst>
                                    </p:anim>
                                    <p:anim calcmode="lin" valueType="num">
                                      <p:cBhvr>
                                        <p:cTn id="74" dur="1000" fill="hold"/>
                                        <p:tgtEl>
                                          <p:spTgt spid="619526">
                                            <p:txEl>
                                              <p:pRg st="3" end="3"/>
                                            </p:txEl>
                                          </p:spTgt>
                                        </p:tgtEl>
                                        <p:attrNameLst>
                                          <p:attrName>ppt_h</p:attrName>
                                        </p:attrNameLst>
                                      </p:cBhvr>
                                      <p:tavLst>
                                        <p:tav tm="0">
                                          <p:val>
                                            <p:fltVal val="0"/>
                                          </p:val>
                                        </p:tav>
                                        <p:tav tm="100000">
                                          <p:val>
                                            <p:strVal val="#ppt_h"/>
                                          </p:val>
                                        </p:tav>
                                      </p:tavLst>
                                    </p:anim>
                                    <p:anim calcmode="lin" valueType="num">
                                      <p:cBhvr>
                                        <p:cTn id="75" dur="1000" fill="hold"/>
                                        <p:tgtEl>
                                          <p:spTgt spid="619526">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619526">
                                            <p:txEl>
                                              <p:pRg st="3" end="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15" presetClass="entr" presetSubtype="0" fill="hold" grpId="0" nodeType="clickEffect">
                                  <p:stCondLst>
                                    <p:cond delay="0"/>
                                  </p:stCondLst>
                                  <p:childTnLst>
                                    <p:set>
                                      <p:cBhvr>
                                        <p:cTn id="80" dur="1" fill="hold">
                                          <p:stCondLst>
                                            <p:cond delay="0"/>
                                          </p:stCondLst>
                                        </p:cTn>
                                        <p:tgtEl>
                                          <p:spTgt spid="619526">
                                            <p:txEl>
                                              <p:pRg st="4" end="4"/>
                                            </p:txEl>
                                          </p:spTgt>
                                        </p:tgtEl>
                                        <p:attrNameLst>
                                          <p:attrName>style.visibility</p:attrName>
                                        </p:attrNameLst>
                                      </p:cBhvr>
                                      <p:to>
                                        <p:strVal val="visible"/>
                                      </p:to>
                                    </p:set>
                                    <p:anim calcmode="lin" valueType="num">
                                      <p:cBhvr>
                                        <p:cTn id="81" dur="1000" fill="hold"/>
                                        <p:tgtEl>
                                          <p:spTgt spid="619526">
                                            <p:txEl>
                                              <p:pRg st="4" end="4"/>
                                            </p:txEl>
                                          </p:spTgt>
                                        </p:tgtEl>
                                        <p:attrNameLst>
                                          <p:attrName>ppt_w</p:attrName>
                                        </p:attrNameLst>
                                      </p:cBhvr>
                                      <p:tavLst>
                                        <p:tav tm="0">
                                          <p:val>
                                            <p:fltVal val="0"/>
                                          </p:val>
                                        </p:tav>
                                        <p:tav tm="100000">
                                          <p:val>
                                            <p:strVal val="#ppt_w"/>
                                          </p:val>
                                        </p:tav>
                                      </p:tavLst>
                                    </p:anim>
                                    <p:anim calcmode="lin" valueType="num">
                                      <p:cBhvr>
                                        <p:cTn id="82" dur="1000" fill="hold"/>
                                        <p:tgtEl>
                                          <p:spTgt spid="619526">
                                            <p:txEl>
                                              <p:pRg st="4" end="4"/>
                                            </p:txEl>
                                          </p:spTgt>
                                        </p:tgtEl>
                                        <p:attrNameLst>
                                          <p:attrName>ppt_h</p:attrName>
                                        </p:attrNameLst>
                                      </p:cBhvr>
                                      <p:tavLst>
                                        <p:tav tm="0">
                                          <p:val>
                                            <p:fltVal val="0"/>
                                          </p:val>
                                        </p:tav>
                                        <p:tav tm="100000">
                                          <p:val>
                                            <p:strVal val="#ppt_h"/>
                                          </p:val>
                                        </p:tav>
                                      </p:tavLst>
                                    </p:anim>
                                    <p:anim calcmode="lin" valueType="num">
                                      <p:cBhvr>
                                        <p:cTn id="83" dur="1000" fill="hold"/>
                                        <p:tgtEl>
                                          <p:spTgt spid="619526">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84" dur="1000" fill="hold"/>
                                        <p:tgtEl>
                                          <p:spTgt spid="619526">
                                            <p:txEl>
                                              <p:pRg st="4" end="4"/>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15" presetClass="entr" presetSubtype="0" fill="hold" grpId="0" nodeType="clickEffect">
                                  <p:stCondLst>
                                    <p:cond delay="0"/>
                                  </p:stCondLst>
                                  <p:childTnLst>
                                    <p:set>
                                      <p:cBhvr>
                                        <p:cTn id="88" dur="1" fill="hold">
                                          <p:stCondLst>
                                            <p:cond delay="0"/>
                                          </p:stCondLst>
                                        </p:cTn>
                                        <p:tgtEl>
                                          <p:spTgt spid="619526">
                                            <p:txEl>
                                              <p:pRg st="5" end="5"/>
                                            </p:txEl>
                                          </p:spTgt>
                                        </p:tgtEl>
                                        <p:attrNameLst>
                                          <p:attrName>style.visibility</p:attrName>
                                        </p:attrNameLst>
                                      </p:cBhvr>
                                      <p:to>
                                        <p:strVal val="visible"/>
                                      </p:to>
                                    </p:set>
                                    <p:anim calcmode="lin" valueType="num">
                                      <p:cBhvr>
                                        <p:cTn id="89" dur="1000" fill="hold"/>
                                        <p:tgtEl>
                                          <p:spTgt spid="619526">
                                            <p:txEl>
                                              <p:pRg st="5" end="5"/>
                                            </p:txEl>
                                          </p:spTgt>
                                        </p:tgtEl>
                                        <p:attrNameLst>
                                          <p:attrName>ppt_w</p:attrName>
                                        </p:attrNameLst>
                                      </p:cBhvr>
                                      <p:tavLst>
                                        <p:tav tm="0">
                                          <p:val>
                                            <p:fltVal val="0"/>
                                          </p:val>
                                        </p:tav>
                                        <p:tav tm="100000">
                                          <p:val>
                                            <p:strVal val="#ppt_w"/>
                                          </p:val>
                                        </p:tav>
                                      </p:tavLst>
                                    </p:anim>
                                    <p:anim calcmode="lin" valueType="num">
                                      <p:cBhvr>
                                        <p:cTn id="90" dur="1000" fill="hold"/>
                                        <p:tgtEl>
                                          <p:spTgt spid="619526">
                                            <p:txEl>
                                              <p:pRg st="5" end="5"/>
                                            </p:txEl>
                                          </p:spTgt>
                                        </p:tgtEl>
                                        <p:attrNameLst>
                                          <p:attrName>ppt_h</p:attrName>
                                        </p:attrNameLst>
                                      </p:cBhvr>
                                      <p:tavLst>
                                        <p:tav tm="0">
                                          <p:val>
                                            <p:fltVal val="0"/>
                                          </p:val>
                                        </p:tav>
                                        <p:tav tm="100000">
                                          <p:val>
                                            <p:strVal val="#ppt_h"/>
                                          </p:val>
                                        </p:tav>
                                      </p:tavLst>
                                    </p:anim>
                                    <p:anim calcmode="lin" valueType="num">
                                      <p:cBhvr>
                                        <p:cTn id="91" dur="1000" fill="hold"/>
                                        <p:tgtEl>
                                          <p:spTgt spid="619526">
                                            <p:txEl>
                                              <p:pRg st="5" end="5"/>
                                            </p:txEl>
                                          </p:spTgt>
                                        </p:tgtEl>
                                        <p:attrNameLst>
                                          <p:attrName>ppt_x</p:attrName>
                                        </p:attrNameLst>
                                      </p:cBhvr>
                                      <p:tavLst>
                                        <p:tav tm="0" fmla="#ppt_x+(cos(-2*pi*(1-$))*-#ppt_x-sin(-2*pi*(1-$))*(1-#ppt_y))*(1-$)">
                                          <p:val>
                                            <p:fltVal val="0"/>
                                          </p:val>
                                        </p:tav>
                                        <p:tav tm="100000">
                                          <p:val>
                                            <p:fltVal val="1"/>
                                          </p:val>
                                        </p:tav>
                                      </p:tavLst>
                                    </p:anim>
                                    <p:anim calcmode="lin" valueType="num">
                                      <p:cBhvr>
                                        <p:cTn id="92" dur="1000" fill="hold"/>
                                        <p:tgtEl>
                                          <p:spTgt spid="619526">
                                            <p:txEl>
                                              <p:pRg st="5" end="5"/>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15" presetClass="entr" presetSubtype="0" fill="hold" grpId="0" nodeType="clickEffect">
                                  <p:stCondLst>
                                    <p:cond delay="0"/>
                                  </p:stCondLst>
                                  <p:childTnLst>
                                    <p:set>
                                      <p:cBhvr>
                                        <p:cTn id="96" dur="1" fill="hold">
                                          <p:stCondLst>
                                            <p:cond delay="0"/>
                                          </p:stCondLst>
                                        </p:cTn>
                                        <p:tgtEl>
                                          <p:spTgt spid="619526">
                                            <p:txEl>
                                              <p:pRg st="6" end="6"/>
                                            </p:txEl>
                                          </p:spTgt>
                                        </p:tgtEl>
                                        <p:attrNameLst>
                                          <p:attrName>style.visibility</p:attrName>
                                        </p:attrNameLst>
                                      </p:cBhvr>
                                      <p:to>
                                        <p:strVal val="visible"/>
                                      </p:to>
                                    </p:set>
                                    <p:anim calcmode="lin" valueType="num">
                                      <p:cBhvr>
                                        <p:cTn id="97" dur="1000" fill="hold"/>
                                        <p:tgtEl>
                                          <p:spTgt spid="619526">
                                            <p:txEl>
                                              <p:pRg st="6" end="6"/>
                                            </p:txEl>
                                          </p:spTgt>
                                        </p:tgtEl>
                                        <p:attrNameLst>
                                          <p:attrName>ppt_w</p:attrName>
                                        </p:attrNameLst>
                                      </p:cBhvr>
                                      <p:tavLst>
                                        <p:tav tm="0">
                                          <p:val>
                                            <p:fltVal val="0"/>
                                          </p:val>
                                        </p:tav>
                                        <p:tav tm="100000">
                                          <p:val>
                                            <p:strVal val="#ppt_w"/>
                                          </p:val>
                                        </p:tav>
                                      </p:tavLst>
                                    </p:anim>
                                    <p:anim calcmode="lin" valueType="num">
                                      <p:cBhvr>
                                        <p:cTn id="98" dur="1000" fill="hold"/>
                                        <p:tgtEl>
                                          <p:spTgt spid="619526">
                                            <p:txEl>
                                              <p:pRg st="6" end="6"/>
                                            </p:txEl>
                                          </p:spTgt>
                                        </p:tgtEl>
                                        <p:attrNameLst>
                                          <p:attrName>ppt_h</p:attrName>
                                        </p:attrNameLst>
                                      </p:cBhvr>
                                      <p:tavLst>
                                        <p:tav tm="0">
                                          <p:val>
                                            <p:fltVal val="0"/>
                                          </p:val>
                                        </p:tav>
                                        <p:tav tm="100000">
                                          <p:val>
                                            <p:strVal val="#ppt_h"/>
                                          </p:val>
                                        </p:tav>
                                      </p:tavLst>
                                    </p:anim>
                                    <p:anim calcmode="lin" valueType="num">
                                      <p:cBhvr>
                                        <p:cTn id="99" dur="1000" fill="hold"/>
                                        <p:tgtEl>
                                          <p:spTgt spid="619526">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100" dur="1000" fill="hold"/>
                                        <p:tgtEl>
                                          <p:spTgt spid="619526">
                                            <p:txEl>
                                              <p:pRg st="6" end="6"/>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5" presetClass="entr" presetSubtype="0" fill="hold" grpId="0" nodeType="clickEffect">
                                  <p:stCondLst>
                                    <p:cond delay="0"/>
                                  </p:stCondLst>
                                  <p:childTnLst>
                                    <p:set>
                                      <p:cBhvr>
                                        <p:cTn id="104" dur="1" fill="hold">
                                          <p:stCondLst>
                                            <p:cond delay="0"/>
                                          </p:stCondLst>
                                        </p:cTn>
                                        <p:tgtEl>
                                          <p:spTgt spid="619526">
                                            <p:txEl>
                                              <p:pRg st="7" end="7"/>
                                            </p:txEl>
                                          </p:spTgt>
                                        </p:tgtEl>
                                        <p:attrNameLst>
                                          <p:attrName>style.visibility</p:attrName>
                                        </p:attrNameLst>
                                      </p:cBhvr>
                                      <p:to>
                                        <p:strVal val="visible"/>
                                      </p:to>
                                    </p:set>
                                    <p:anim calcmode="lin" valueType="num">
                                      <p:cBhvr>
                                        <p:cTn id="105" dur="1000" fill="hold"/>
                                        <p:tgtEl>
                                          <p:spTgt spid="619526">
                                            <p:txEl>
                                              <p:pRg st="7" end="7"/>
                                            </p:txEl>
                                          </p:spTgt>
                                        </p:tgtEl>
                                        <p:attrNameLst>
                                          <p:attrName>ppt_w</p:attrName>
                                        </p:attrNameLst>
                                      </p:cBhvr>
                                      <p:tavLst>
                                        <p:tav tm="0">
                                          <p:val>
                                            <p:fltVal val="0"/>
                                          </p:val>
                                        </p:tav>
                                        <p:tav tm="100000">
                                          <p:val>
                                            <p:strVal val="#ppt_w"/>
                                          </p:val>
                                        </p:tav>
                                      </p:tavLst>
                                    </p:anim>
                                    <p:anim calcmode="lin" valueType="num">
                                      <p:cBhvr>
                                        <p:cTn id="106" dur="1000" fill="hold"/>
                                        <p:tgtEl>
                                          <p:spTgt spid="619526">
                                            <p:txEl>
                                              <p:pRg st="7" end="7"/>
                                            </p:txEl>
                                          </p:spTgt>
                                        </p:tgtEl>
                                        <p:attrNameLst>
                                          <p:attrName>ppt_h</p:attrName>
                                        </p:attrNameLst>
                                      </p:cBhvr>
                                      <p:tavLst>
                                        <p:tav tm="0">
                                          <p:val>
                                            <p:fltVal val="0"/>
                                          </p:val>
                                        </p:tav>
                                        <p:tav tm="100000">
                                          <p:val>
                                            <p:strVal val="#ppt_h"/>
                                          </p:val>
                                        </p:tav>
                                      </p:tavLst>
                                    </p:anim>
                                    <p:anim calcmode="lin" valueType="num">
                                      <p:cBhvr>
                                        <p:cTn id="107" dur="1000" fill="hold"/>
                                        <p:tgtEl>
                                          <p:spTgt spid="619526">
                                            <p:txEl>
                                              <p:pRg st="7" end="7"/>
                                            </p:txEl>
                                          </p:spTgt>
                                        </p:tgtEl>
                                        <p:attrNameLst>
                                          <p:attrName>ppt_x</p:attrName>
                                        </p:attrNameLst>
                                      </p:cBhvr>
                                      <p:tavLst>
                                        <p:tav tm="0" fmla="#ppt_x+(cos(-2*pi*(1-$))*-#ppt_x-sin(-2*pi*(1-$))*(1-#ppt_y))*(1-$)">
                                          <p:val>
                                            <p:fltVal val="0"/>
                                          </p:val>
                                        </p:tav>
                                        <p:tav tm="100000">
                                          <p:val>
                                            <p:fltVal val="1"/>
                                          </p:val>
                                        </p:tav>
                                      </p:tavLst>
                                    </p:anim>
                                    <p:anim calcmode="lin" valueType="num">
                                      <p:cBhvr>
                                        <p:cTn id="108" dur="1000" fill="hold"/>
                                        <p:tgtEl>
                                          <p:spTgt spid="619526">
                                            <p:txEl>
                                              <p:pRg st="7" end="7"/>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5" presetClass="entr" presetSubtype="0" fill="hold" grpId="0" nodeType="clickEffect">
                                  <p:stCondLst>
                                    <p:cond delay="0"/>
                                  </p:stCondLst>
                                  <p:childTnLst>
                                    <p:set>
                                      <p:cBhvr>
                                        <p:cTn id="112" dur="1" fill="hold">
                                          <p:stCondLst>
                                            <p:cond delay="0"/>
                                          </p:stCondLst>
                                        </p:cTn>
                                        <p:tgtEl>
                                          <p:spTgt spid="619526">
                                            <p:txEl>
                                              <p:pRg st="8" end="8"/>
                                            </p:txEl>
                                          </p:spTgt>
                                        </p:tgtEl>
                                        <p:attrNameLst>
                                          <p:attrName>style.visibility</p:attrName>
                                        </p:attrNameLst>
                                      </p:cBhvr>
                                      <p:to>
                                        <p:strVal val="visible"/>
                                      </p:to>
                                    </p:set>
                                    <p:anim calcmode="lin" valueType="num">
                                      <p:cBhvr>
                                        <p:cTn id="113" dur="1000" fill="hold"/>
                                        <p:tgtEl>
                                          <p:spTgt spid="619526">
                                            <p:txEl>
                                              <p:pRg st="8" end="8"/>
                                            </p:txEl>
                                          </p:spTgt>
                                        </p:tgtEl>
                                        <p:attrNameLst>
                                          <p:attrName>ppt_w</p:attrName>
                                        </p:attrNameLst>
                                      </p:cBhvr>
                                      <p:tavLst>
                                        <p:tav tm="0">
                                          <p:val>
                                            <p:fltVal val="0"/>
                                          </p:val>
                                        </p:tav>
                                        <p:tav tm="100000">
                                          <p:val>
                                            <p:strVal val="#ppt_w"/>
                                          </p:val>
                                        </p:tav>
                                      </p:tavLst>
                                    </p:anim>
                                    <p:anim calcmode="lin" valueType="num">
                                      <p:cBhvr>
                                        <p:cTn id="114" dur="1000" fill="hold"/>
                                        <p:tgtEl>
                                          <p:spTgt spid="619526">
                                            <p:txEl>
                                              <p:pRg st="8" end="8"/>
                                            </p:txEl>
                                          </p:spTgt>
                                        </p:tgtEl>
                                        <p:attrNameLst>
                                          <p:attrName>ppt_h</p:attrName>
                                        </p:attrNameLst>
                                      </p:cBhvr>
                                      <p:tavLst>
                                        <p:tav tm="0">
                                          <p:val>
                                            <p:fltVal val="0"/>
                                          </p:val>
                                        </p:tav>
                                        <p:tav tm="100000">
                                          <p:val>
                                            <p:strVal val="#ppt_h"/>
                                          </p:val>
                                        </p:tav>
                                      </p:tavLst>
                                    </p:anim>
                                    <p:anim calcmode="lin" valueType="num">
                                      <p:cBhvr>
                                        <p:cTn id="115" dur="1000" fill="hold"/>
                                        <p:tgtEl>
                                          <p:spTgt spid="619526">
                                            <p:txEl>
                                              <p:pRg st="8" end="8"/>
                                            </p:txEl>
                                          </p:spTgt>
                                        </p:tgtEl>
                                        <p:attrNameLst>
                                          <p:attrName>ppt_x</p:attrName>
                                        </p:attrNameLst>
                                      </p:cBhvr>
                                      <p:tavLst>
                                        <p:tav tm="0" fmla="#ppt_x+(cos(-2*pi*(1-$))*-#ppt_x-sin(-2*pi*(1-$))*(1-#ppt_y))*(1-$)">
                                          <p:val>
                                            <p:fltVal val="0"/>
                                          </p:val>
                                        </p:tav>
                                        <p:tav tm="100000">
                                          <p:val>
                                            <p:fltVal val="1"/>
                                          </p:val>
                                        </p:tav>
                                      </p:tavLst>
                                    </p:anim>
                                    <p:anim calcmode="lin" valueType="num">
                                      <p:cBhvr>
                                        <p:cTn id="116" dur="1000" fill="hold"/>
                                        <p:tgtEl>
                                          <p:spTgt spid="619526">
                                            <p:txEl>
                                              <p:pRg st="8" end="8"/>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526"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
        <p:nvSpPr>
          <p:cNvPr id="48131" name="Rectangle 2"/>
          <p:cNvSpPr>
            <a:spLocks noGrp="1" noChangeArrowheads="1"/>
          </p:cNvSpPr>
          <p:nvPr>
            <p:ph type="title"/>
          </p:nvPr>
        </p:nvSpPr>
        <p:spPr>
          <a:xfrm>
            <a:off x="609600" y="1371600"/>
            <a:ext cx="7772400" cy="685800"/>
          </a:xfrm>
          <a:noFill/>
        </p:spPr>
        <p:txBody>
          <a:bodyPr lIns="90488" tIns="44450" rIns="90488" bIns="44450" anchorCtr="0"/>
          <a:lstStyle/>
          <a:p>
            <a:pPr eaLnBrk="1" hangingPunct="1"/>
            <a:r>
              <a:rPr lang="en-US" altLang="en-US" sz="2600" smtClean="0"/>
              <a:t>WORK PERMIT SYSTEM</a:t>
            </a:r>
          </a:p>
        </p:txBody>
      </p:sp>
      <p:grpSp>
        <p:nvGrpSpPr>
          <p:cNvPr id="48132" name="Group 3"/>
          <p:cNvGrpSpPr>
            <a:grpSpLocks/>
          </p:cNvGrpSpPr>
          <p:nvPr/>
        </p:nvGrpSpPr>
        <p:grpSpPr bwMode="auto">
          <a:xfrm>
            <a:off x="381000" y="2133600"/>
            <a:ext cx="8151813" cy="4111625"/>
            <a:chOff x="433" y="721"/>
            <a:chExt cx="5134" cy="3118"/>
          </a:xfrm>
        </p:grpSpPr>
        <p:sp>
          <p:nvSpPr>
            <p:cNvPr id="753668" name="Oval 4"/>
            <p:cNvSpPr>
              <a:spLocks noChangeArrowheads="1"/>
            </p:cNvSpPr>
            <p:nvPr/>
          </p:nvSpPr>
          <p:spPr bwMode="auto">
            <a:xfrm>
              <a:off x="2194" y="1726"/>
              <a:ext cx="1634" cy="738"/>
            </a:xfrm>
            <a:prstGeom prst="ellipse">
              <a:avLst/>
            </a:prstGeom>
            <a:solidFill>
              <a:schemeClr val="bg1"/>
            </a:solidFill>
            <a:ln w="12700">
              <a:solidFill>
                <a:schemeClr val="tx1"/>
              </a:solidFill>
              <a:round/>
              <a:headEnd/>
              <a:tailEnd/>
            </a:ln>
            <a:effectLst/>
          </p:spPr>
          <p:txBody>
            <a:bodyPr wrap="none" lIns="90488" tIns="44450" rIns="90488" bIns="44450" anchor="ctr"/>
            <a:lstStyle/>
            <a:p>
              <a:pPr algn="ctr">
                <a:defRPr/>
              </a:pPr>
              <a:r>
                <a:rPr lang="en-US" sz="2600" b="1">
                  <a:solidFill>
                    <a:schemeClr val="tx2"/>
                  </a:solidFill>
                  <a:effectLst>
                    <a:outerShdw blurRad="38100" dist="38100" dir="2700000" algn="tl">
                      <a:srgbClr val="000000"/>
                    </a:outerShdw>
                  </a:effectLst>
                  <a:latin typeface="Arial" pitchFamily="34" charset="0"/>
                </a:rPr>
                <a:t>HOT WORK</a:t>
              </a:r>
              <a:endParaRPr lang="en-US" sz="2800" b="1">
                <a:solidFill>
                  <a:srgbClr val="FFFF00"/>
                </a:solidFill>
                <a:effectLst>
                  <a:outerShdw blurRad="38100" dist="38100" dir="2700000" algn="tl">
                    <a:srgbClr val="000000"/>
                  </a:outerShdw>
                </a:effectLst>
                <a:latin typeface="Tahoma" pitchFamily="34" charset="0"/>
              </a:endParaRPr>
            </a:p>
          </p:txBody>
        </p:sp>
        <p:sp>
          <p:nvSpPr>
            <p:cNvPr id="753669" name="Oval 5"/>
            <p:cNvSpPr>
              <a:spLocks noChangeArrowheads="1"/>
            </p:cNvSpPr>
            <p:nvPr/>
          </p:nvSpPr>
          <p:spPr bwMode="auto">
            <a:xfrm>
              <a:off x="922" y="1302"/>
              <a:ext cx="1025" cy="632"/>
            </a:xfrm>
            <a:prstGeom prst="ellipse">
              <a:avLst/>
            </a:prstGeom>
            <a:solidFill>
              <a:schemeClr val="bg1"/>
            </a:solidFill>
            <a:ln w="12700">
              <a:solidFill>
                <a:schemeClr val="tx1"/>
              </a:solidFill>
              <a:round/>
              <a:headEnd/>
              <a:tailEnd/>
            </a:ln>
            <a:effectLst/>
          </p:spPr>
          <p:txBody>
            <a:bodyPr wrap="none" lIns="90488" tIns="44450" rIns="90488" bIns="44450" anchor="ctr"/>
            <a:lstStyle/>
            <a:p>
              <a:pPr algn="ctr">
                <a:defRPr/>
              </a:pPr>
              <a:r>
                <a:rPr lang="en-US" sz="2000" b="1">
                  <a:effectLst>
                    <a:outerShdw blurRad="38100" dist="38100" dir="2700000" algn="tl">
                      <a:srgbClr val="000000"/>
                    </a:outerShdw>
                  </a:effectLst>
                  <a:latin typeface="Arial" pitchFamily="34" charset="0"/>
                </a:rPr>
                <a:t>BURNING</a:t>
              </a:r>
              <a:endParaRPr lang="en-US" sz="2000" b="1">
                <a:solidFill>
                  <a:srgbClr val="FFFF00"/>
                </a:solidFill>
                <a:effectLst>
                  <a:outerShdw blurRad="38100" dist="38100" dir="2700000" algn="tl">
                    <a:srgbClr val="000000"/>
                  </a:outerShdw>
                </a:effectLst>
                <a:latin typeface="Tahoma" pitchFamily="34" charset="0"/>
              </a:endParaRPr>
            </a:p>
          </p:txBody>
        </p:sp>
        <p:sp>
          <p:nvSpPr>
            <p:cNvPr id="753670" name="Oval 6"/>
            <p:cNvSpPr>
              <a:spLocks noChangeArrowheads="1"/>
            </p:cNvSpPr>
            <p:nvPr/>
          </p:nvSpPr>
          <p:spPr bwMode="auto">
            <a:xfrm>
              <a:off x="2194" y="2889"/>
              <a:ext cx="1732" cy="950"/>
            </a:xfrm>
            <a:prstGeom prst="ellipse">
              <a:avLst/>
            </a:prstGeom>
            <a:solidFill>
              <a:schemeClr val="bg1"/>
            </a:solidFill>
            <a:ln w="12700">
              <a:solidFill>
                <a:schemeClr val="tx1"/>
              </a:solidFill>
              <a:round/>
              <a:headEnd/>
              <a:tailEnd/>
            </a:ln>
            <a:effectLst/>
          </p:spPr>
          <p:txBody>
            <a:bodyPr wrap="none" lIns="90488" tIns="44450" rIns="90488" bIns="44450" anchor="ctr"/>
            <a:lstStyle/>
            <a:p>
              <a:pPr algn="ctr">
                <a:defRPr/>
              </a:pPr>
              <a:r>
                <a:rPr lang="en-US" sz="2000" b="1">
                  <a:effectLst>
                    <a:outerShdw blurRad="38100" dist="38100" dir="2700000" algn="tl">
                      <a:srgbClr val="000000"/>
                    </a:outerShdw>
                  </a:effectLst>
                  <a:latin typeface="Arial" pitchFamily="34" charset="0"/>
                </a:rPr>
                <a:t>GAS CUTTING</a:t>
              </a:r>
            </a:p>
          </p:txBody>
        </p:sp>
        <p:sp>
          <p:nvSpPr>
            <p:cNvPr id="753671" name="Oval 7"/>
            <p:cNvSpPr>
              <a:spLocks noChangeArrowheads="1"/>
            </p:cNvSpPr>
            <p:nvPr/>
          </p:nvSpPr>
          <p:spPr bwMode="auto">
            <a:xfrm>
              <a:off x="4102" y="2678"/>
              <a:ext cx="1318" cy="632"/>
            </a:xfrm>
            <a:prstGeom prst="ellipse">
              <a:avLst/>
            </a:prstGeom>
            <a:solidFill>
              <a:schemeClr val="bg1"/>
            </a:solidFill>
            <a:ln w="12700">
              <a:solidFill>
                <a:schemeClr val="tx1"/>
              </a:solidFill>
              <a:round/>
              <a:headEnd/>
              <a:tailEnd/>
            </a:ln>
            <a:effectLst/>
          </p:spPr>
          <p:txBody>
            <a:bodyPr wrap="none" lIns="90488" tIns="44450" rIns="90488" bIns="44450" anchor="ctr"/>
            <a:lstStyle/>
            <a:p>
              <a:pPr algn="ctr">
                <a:defRPr/>
              </a:pPr>
              <a:r>
                <a:rPr lang="en-US" sz="2000" b="1">
                  <a:effectLst>
                    <a:outerShdw blurRad="38100" dist="38100" dir="2700000" algn="tl">
                      <a:srgbClr val="000000"/>
                    </a:outerShdw>
                  </a:effectLst>
                  <a:latin typeface="Arial" pitchFamily="34" charset="0"/>
                </a:rPr>
                <a:t>NEEDLE GUN</a:t>
              </a:r>
              <a:endParaRPr lang="en-US" sz="2000" b="1">
                <a:solidFill>
                  <a:srgbClr val="FFFF00"/>
                </a:solidFill>
                <a:effectLst>
                  <a:outerShdw blurRad="38100" dist="38100" dir="2700000" algn="tl">
                    <a:srgbClr val="000000"/>
                  </a:outerShdw>
                </a:effectLst>
                <a:latin typeface="Tahoma" pitchFamily="34" charset="0"/>
              </a:endParaRPr>
            </a:p>
          </p:txBody>
        </p:sp>
        <p:sp>
          <p:nvSpPr>
            <p:cNvPr id="753672" name="Oval 8"/>
            <p:cNvSpPr>
              <a:spLocks noChangeArrowheads="1"/>
            </p:cNvSpPr>
            <p:nvPr/>
          </p:nvSpPr>
          <p:spPr bwMode="auto">
            <a:xfrm>
              <a:off x="4444" y="1832"/>
              <a:ext cx="1123" cy="632"/>
            </a:xfrm>
            <a:prstGeom prst="ellipse">
              <a:avLst/>
            </a:prstGeom>
            <a:solidFill>
              <a:schemeClr val="bg1"/>
            </a:solidFill>
            <a:ln w="12700">
              <a:solidFill>
                <a:schemeClr val="tx1"/>
              </a:solidFill>
              <a:round/>
              <a:headEnd/>
              <a:tailEnd/>
            </a:ln>
            <a:effectLst/>
          </p:spPr>
          <p:txBody>
            <a:bodyPr wrap="none" lIns="90488" tIns="44450" rIns="90488" bIns="44450" anchor="ctr"/>
            <a:lstStyle/>
            <a:p>
              <a:pPr algn="ctr">
                <a:defRPr/>
              </a:pPr>
              <a:r>
                <a:rPr lang="en-US" sz="2000" b="1">
                  <a:effectLst>
                    <a:outerShdw blurRad="38100" dist="38100" dir="2700000" algn="tl">
                      <a:srgbClr val="000000"/>
                    </a:outerShdw>
                  </a:effectLst>
                  <a:latin typeface="Arial" pitchFamily="34" charset="0"/>
                </a:rPr>
                <a:t>WELDING</a:t>
              </a:r>
              <a:endParaRPr lang="en-US" sz="2000" b="1">
                <a:solidFill>
                  <a:srgbClr val="000000"/>
                </a:solidFill>
                <a:effectLst>
                  <a:outerShdw blurRad="38100" dist="38100" dir="2700000" algn="tl">
                    <a:srgbClr val="FFFFFF"/>
                  </a:outerShdw>
                </a:effectLst>
                <a:latin typeface="Arial" pitchFamily="34" charset="0"/>
              </a:endParaRPr>
            </a:p>
          </p:txBody>
        </p:sp>
        <p:sp>
          <p:nvSpPr>
            <p:cNvPr id="753673" name="Oval 9"/>
            <p:cNvSpPr>
              <a:spLocks noChangeArrowheads="1"/>
            </p:cNvSpPr>
            <p:nvPr/>
          </p:nvSpPr>
          <p:spPr bwMode="auto">
            <a:xfrm>
              <a:off x="3759" y="933"/>
              <a:ext cx="1074" cy="632"/>
            </a:xfrm>
            <a:prstGeom prst="ellipse">
              <a:avLst/>
            </a:prstGeom>
            <a:solidFill>
              <a:schemeClr val="bg1"/>
            </a:solidFill>
            <a:ln w="12700">
              <a:solidFill>
                <a:schemeClr val="tx1"/>
              </a:solidFill>
              <a:round/>
              <a:headEnd/>
              <a:tailEnd/>
            </a:ln>
            <a:effectLst/>
          </p:spPr>
          <p:txBody>
            <a:bodyPr wrap="none" lIns="90488" tIns="44450" rIns="90488" bIns="44450" anchor="ctr"/>
            <a:lstStyle/>
            <a:p>
              <a:pPr algn="ctr">
                <a:defRPr/>
              </a:pPr>
              <a:r>
                <a:rPr lang="en-US" sz="2000" b="1">
                  <a:effectLst>
                    <a:outerShdw blurRad="38100" dist="38100" dir="2700000" algn="tl">
                      <a:srgbClr val="000000"/>
                    </a:outerShdw>
                  </a:effectLst>
                  <a:latin typeface="Arial" pitchFamily="34" charset="0"/>
                </a:rPr>
                <a:t>GRINDING</a:t>
              </a:r>
              <a:endParaRPr lang="en-US" sz="2000" b="1">
                <a:solidFill>
                  <a:srgbClr val="FFFF00"/>
                </a:solidFill>
                <a:effectLst>
                  <a:outerShdw blurRad="38100" dist="38100" dir="2700000" algn="tl">
                    <a:srgbClr val="000000"/>
                  </a:outerShdw>
                </a:effectLst>
                <a:latin typeface="Tahoma" pitchFamily="34" charset="0"/>
              </a:endParaRPr>
            </a:p>
          </p:txBody>
        </p:sp>
        <p:sp>
          <p:nvSpPr>
            <p:cNvPr id="753674" name="Oval 10"/>
            <p:cNvSpPr>
              <a:spLocks noChangeArrowheads="1"/>
            </p:cNvSpPr>
            <p:nvPr/>
          </p:nvSpPr>
          <p:spPr bwMode="auto">
            <a:xfrm>
              <a:off x="2243" y="721"/>
              <a:ext cx="1194" cy="633"/>
            </a:xfrm>
            <a:prstGeom prst="ellipse">
              <a:avLst/>
            </a:prstGeom>
            <a:solidFill>
              <a:schemeClr val="bg1"/>
            </a:solidFill>
            <a:ln w="12700">
              <a:solidFill>
                <a:schemeClr val="tx1"/>
              </a:solidFill>
              <a:round/>
              <a:headEnd/>
              <a:tailEnd/>
            </a:ln>
            <a:effectLst/>
          </p:spPr>
          <p:txBody>
            <a:bodyPr wrap="none" lIns="90488" tIns="44450" rIns="90488" bIns="44450" anchor="ctr"/>
            <a:lstStyle/>
            <a:p>
              <a:pPr algn="ctr">
                <a:defRPr/>
              </a:pPr>
              <a:r>
                <a:rPr lang="en-US" sz="2000" b="1">
                  <a:effectLst>
                    <a:outerShdw blurRad="38100" dist="38100" dir="2700000" algn="tl">
                      <a:srgbClr val="000000"/>
                    </a:outerShdw>
                  </a:effectLst>
                  <a:latin typeface="Arial" pitchFamily="34" charset="0"/>
                </a:rPr>
                <a:t>HEATING</a:t>
              </a:r>
              <a:endParaRPr lang="en-US" sz="2000" b="1">
                <a:solidFill>
                  <a:srgbClr val="FFFF00"/>
                </a:solidFill>
                <a:effectLst>
                  <a:outerShdw blurRad="38100" dist="38100" dir="2700000" algn="tl">
                    <a:srgbClr val="000000"/>
                  </a:outerShdw>
                </a:effectLst>
                <a:latin typeface="Tahoma" pitchFamily="34" charset="0"/>
              </a:endParaRPr>
            </a:p>
          </p:txBody>
        </p:sp>
        <p:sp>
          <p:nvSpPr>
            <p:cNvPr id="753675" name="Oval 11"/>
            <p:cNvSpPr>
              <a:spLocks noChangeArrowheads="1"/>
            </p:cNvSpPr>
            <p:nvPr/>
          </p:nvSpPr>
          <p:spPr bwMode="auto">
            <a:xfrm>
              <a:off x="433" y="2306"/>
              <a:ext cx="1661" cy="951"/>
            </a:xfrm>
            <a:prstGeom prst="ellipse">
              <a:avLst/>
            </a:prstGeom>
            <a:solidFill>
              <a:schemeClr val="bg1"/>
            </a:solidFill>
            <a:ln w="12700">
              <a:solidFill>
                <a:schemeClr val="tx1"/>
              </a:solidFill>
              <a:round/>
              <a:headEnd/>
              <a:tailEnd/>
            </a:ln>
            <a:effectLst/>
          </p:spPr>
          <p:txBody>
            <a:bodyPr wrap="none" lIns="90488" tIns="44450" rIns="90488" bIns="44450" anchor="ctr"/>
            <a:lstStyle/>
            <a:p>
              <a:pPr algn="ctr">
                <a:defRPr/>
              </a:pPr>
              <a:r>
                <a:rPr lang="en-US" sz="2000" b="1">
                  <a:effectLst>
                    <a:outerShdw blurRad="38100" dist="38100" dir="2700000" algn="tl">
                      <a:srgbClr val="000000"/>
                    </a:outerShdw>
                  </a:effectLst>
                  <a:latin typeface="Arial" pitchFamily="34" charset="0"/>
                </a:rPr>
                <a:t>USE OF</a:t>
              </a:r>
            </a:p>
            <a:p>
              <a:pPr algn="ctr">
                <a:defRPr/>
              </a:pPr>
              <a:r>
                <a:rPr lang="en-US" sz="2000" b="1">
                  <a:effectLst>
                    <a:outerShdw blurRad="38100" dist="38100" dir="2700000" algn="tl">
                      <a:srgbClr val="000000"/>
                    </a:outerShdw>
                  </a:effectLst>
                  <a:latin typeface="Arial" pitchFamily="34" charset="0"/>
                </a:rPr>
                <a:t> ELECTRICAL </a:t>
              </a:r>
            </a:p>
            <a:p>
              <a:pPr algn="ctr">
                <a:defRPr/>
              </a:pPr>
              <a:r>
                <a:rPr lang="en-US" sz="2000" b="1">
                  <a:effectLst>
                    <a:outerShdw blurRad="38100" dist="38100" dir="2700000" algn="tl">
                      <a:srgbClr val="000000"/>
                    </a:outerShdw>
                  </a:effectLst>
                  <a:latin typeface="Arial" pitchFamily="34" charset="0"/>
                </a:rPr>
                <a:t>POWER TOOLS</a:t>
              </a:r>
              <a:endParaRPr lang="en-US" sz="2000" b="1">
                <a:solidFill>
                  <a:srgbClr val="FFFF00"/>
                </a:solidFill>
                <a:effectLst>
                  <a:outerShdw blurRad="38100" dist="38100" dir="2700000" algn="tl">
                    <a:srgbClr val="000000"/>
                  </a:outerShdw>
                </a:effectLst>
                <a:latin typeface="Tahoma" pitchFamily="34" charset="0"/>
              </a:endParaRPr>
            </a:p>
          </p:txBody>
        </p:sp>
        <p:sp>
          <p:nvSpPr>
            <p:cNvPr id="48141" name="Line 12"/>
            <p:cNvSpPr>
              <a:spLocks noChangeShapeType="1"/>
            </p:cNvSpPr>
            <p:nvPr/>
          </p:nvSpPr>
          <p:spPr bwMode="auto">
            <a:xfrm flipV="1">
              <a:off x="2878" y="1340"/>
              <a:ext cx="0" cy="401"/>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42" name="Line 13"/>
            <p:cNvSpPr>
              <a:spLocks noChangeShapeType="1"/>
            </p:cNvSpPr>
            <p:nvPr/>
          </p:nvSpPr>
          <p:spPr bwMode="auto">
            <a:xfrm flipV="1">
              <a:off x="3677" y="1498"/>
              <a:ext cx="359" cy="401"/>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43" name="Line 14"/>
            <p:cNvSpPr>
              <a:spLocks noChangeShapeType="1"/>
            </p:cNvSpPr>
            <p:nvPr/>
          </p:nvSpPr>
          <p:spPr bwMode="auto">
            <a:xfrm>
              <a:off x="3824" y="2095"/>
              <a:ext cx="603"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44" name="Line 15"/>
            <p:cNvSpPr>
              <a:spLocks noChangeShapeType="1"/>
            </p:cNvSpPr>
            <p:nvPr/>
          </p:nvSpPr>
          <p:spPr bwMode="auto">
            <a:xfrm>
              <a:off x="3580" y="2376"/>
              <a:ext cx="553" cy="496"/>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45" name="Line 16"/>
            <p:cNvSpPr>
              <a:spLocks noChangeShapeType="1"/>
            </p:cNvSpPr>
            <p:nvPr/>
          </p:nvSpPr>
          <p:spPr bwMode="auto">
            <a:xfrm>
              <a:off x="2976" y="2482"/>
              <a:ext cx="0" cy="39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46" name="Line 17"/>
            <p:cNvSpPr>
              <a:spLocks noChangeShapeType="1"/>
            </p:cNvSpPr>
            <p:nvPr/>
          </p:nvSpPr>
          <p:spPr bwMode="auto">
            <a:xfrm flipH="1">
              <a:off x="1884" y="2323"/>
              <a:ext cx="472" cy="126"/>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47" name="Line 18"/>
            <p:cNvSpPr>
              <a:spLocks noChangeShapeType="1"/>
            </p:cNvSpPr>
            <p:nvPr/>
          </p:nvSpPr>
          <p:spPr bwMode="auto">
            <a:xfrm flipH="1" flipV="1">
              <a:off x="1883" y="1657"/>
              <a:ext cx="374" cy="295"/>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3025086618"/>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1066800" y="1295400"/>
            <a:ext cx="6858000" cy="457200"/>
          </a:xfrm>
        </p:spPr>
        <p:txBody>
          <a:bodyPr>
            <a:normAutofit fontScale="90000"/>
          </a:bodyPr>
          <a:lstStyle/>
          <a:p>
            <a:r>
              <a:rPr lang="en-US" altLang="en-US" smtClean="0"/>
              <a:t>Condition for permit to seize (invalidation)</a:t>
            </a:r>
            <a:endParaRPr lang="en-IN" altLang="en-US" smtClean="0"/>
          </a:p>
        </p:txBody>
      </p:sp>
      <p:sp>
        <p:nvSpPr>
          <p:cNvPr id="3" name="Text Placeholder 2"/>
          <p:cNvSpPr>
            <a:spLocks noGrp="1"/>
          </p:cNvSpPr>
          <p:nvPr>
            <p:ph type="body" sz="half" idx="1"/>
          </p:nvPr>
        </p:nvSpPr>
        <p:spPr>
          <a:xfrm>
            <a:off x="533400" y="1828800"/>
            <a:ext cx="8305800" cy="4495800"/>
          </a:xfrm>
        </p:spPr>
        <p:txBody>
          <a:bodyPr/>
          <a:lstStyle/>
          <a:p>
            <a:pPr>
              <a:buFontTx/>
              <a:buNone/>
              <a:defRPr/>
            </a:pPr>
            <a:r>
              <a:rPr lang="en-IN" sz="2400" dirty="0" smtClean="0"/>
              <a:t> </a:t>
            </a:r>
          </a:p>
          <a:p>
            <a:pPr>
              <a:buFont typeface="Wingdings" pitchFamily="2" charset="2"/>
              <a:buChar char="§"/>
              <a:defRPr/>
            </a:pPr>
            <a:r>
              <a:rPr lang="en-IN" sz="2400" dirty="0" smtClean="0"/>
              <a:t>Gas testing  &amp; work commencement period:-   30 minutes </a:t>
            </a:r>
          </a:p>
          <a:p>
            <a:pPr>
              <a:buFont typeface="Wingdings" pitchFamily="2" charset="2"/>
              <a:buChar char="§"/>
              <a:defRPr/>
            </a:pPr>
            <a:r>
              <a:rPr lang="en-IN" sz="2400" dirty="0" smtClean="0"/>
              <a:t>The conditions on the permit are not complied with; </a:t>
            </a:r>
          </a:p>
          <a:p>
            <a:pPr>
              <a:buFont typeface="Wingdings" pitchFamily="2" charset="2"/>
              <a:buChar char="§"/>
              <a:defRPr/>
            </a:pPr>
            <a:r>
              <a:rPr lang="en-IN" sz="2400" dirty="0" smtClean="0"/>
              <a:t>Area or unit conditions change, e.g. Venting or spillages of hazardous materials occurred etc </a:t>
            </a:r>
          </a:p>
          <a:p>
            <a:pPr>
              <a:buFont typeface="Wingdings" pitchFamily="2" charset="2"/>
              <a:buChar char="§"/>
              <a:defRPr/>
            </a:pPr>
            <a:r>
              <a:rPr lang="en-IN" sz="2400" dirty="0" smtClean="0"/>
              <a:t>Plant fire &amp; gas leak and the emergency alarm is released; </a:t>
            </a:r>
          </a:p>
          <a:p>
            <a:pPr>
              <a:buFont typeface="Wingdings" pitchFamily="2" charset="2"/>
              <a:buChar char="§"/>
              <a:defRPr/>
            </a:pPr>
            <a:r>
              <a:rPr lang="en-IN" sz="2400" dirty="0" smtClean="0"/>
              <a:t>Work is carried over to the next shift; in this case the permit to work can be renewed; the renewal shall be done before the next shift is starting its activity.</a:t>
            </a:r>
          </a:p>
        </p:txBody>
      </p:sp>
      <p:sp>
        <p:nvSpPr>
          <p:cNvPr id="50180" name="Date Placeholder 4"/>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Rev-02 Date: 05.05.2011</a:t>
            </a:r>
            <a:endParaRPr lang="en-US" altLang="en-US" sz="1200" smtClean="0"/>
          </a:p>
        </p:txBody>
      </p:sp>
    </p:spTree>
    <p:extLst>
      <p:ext uri="{BB962C8B-B14F-4D97-AF65-F5344CB8AC3E}">
        <p14:creationId xmlns:p14="http://schemas.microsoft.com/office/powerpoint/2010/main" val="17569362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6595" y="1713012"/>
            <a:ext cx="8230810" cy="4527352"/>
          </a:xfrm>
        </p:spPr>
        <p:txBody>
          <a:bodyPr/>
          <a:lstStyle/>
          <a:p>
            <a:pPr marL="0" indent="0">
              <a:spcBef>
                <a:spcPts val="318"/>
              </a:spcBef>
              <a:defRPr/>
            </a:pPr>
            <a:r>
              <a:rPr lang="en-US" sz="1900" b="1" dirty="0">
                <a:solidFill>
                  <a:srgbClr val="000000"/>
                </a:solidFill>
                <a:ea typeface="ＭＳ Ｐゴシック" charset="-128"/>
                <a:cs typeface="Arial"/>
              </a:rPr>
              <a:t>UNSAFE CONDITIONS:</a:t>
            </a:r>
            <a:r>
              <a:rPr lang="en-US" sz="1900" dirty="0">
                <a:solidFill>
                  <a:srgbClr val="000000"/>
                </a:solidFill>
                <a:ea typeface="ＭＳ Ｐゴシック" charset="-128"/>
                <a:cs typeface="Arial"/>
              </a:rPr>
              <a:t> These are where the physical conditions at the workplace, or the methods of work, directly cause or contribute to the incident.</a:t>
            </a:r>
          </a:p>
          <a:p>
            <a:pPr marL="0" indent="0">
              <a:spcBef>
                <a:spcPts val="318"/>
              </a:spcBef>
              <a:defRPr/>
            </a:pPr>
            <a:endParaRPr lang="en-US" sz="2600" dirty="0">
              <a:ea typeface="ＭＳ Ｐゴシック" charset="-128"/>
            </a:endParaRPr>
          </a:p>
          <a:p>
            <a:pPr marL="0" indent="0">
              <a:spcBef>
                <a:spcPts val="318"/>
              </a:spcBef>
              <a:defRPr/>
            </a:pPr>
            <a:r>
              <a:rPr lang="en-US" sz="1900" dirty="0">
                <a:solidFill>
                  <a:srgbClr val="000000"/>
                </a:solidFill>
                <a:ea typeface="ＭＳ Ｐゴシック" charset="-128"/>
                <a:cs typeface="Arial"/>
              </a:rPr>
              <a:t>Unguarded Machinery or absence of guard</a:t>
            </a:r>
            <a:endParaRPr lang="en-US" sz="2600" dirty="0">
              <a:ea typeface="ＭＳ Ｐゴシック" charset="-128"/>
            </a:endParaRPr>
          </a:p>
          <a:p>
            <a:pPr marL="0" indent="0">
              <a:spcBef>
                <a:spcPts val="318"/>
              </a:spcBef>
              <a:defRPr/>
            </a:pPr>
            <a:r>
              <a:rPr lang="en-US" sz="1900" dirty="0">
                <a:solidFill>
                  <a:srgbClr val="000000"/>
                </a:solidFill>
                <a:ea typeface="ＭＳ Ｐゴシック" charset="-128"/>
                <a:cs typeface="Arial"/>
              </a:rPr>
              <a:t>Inadequate guarding (height, strength)</a:t>
            </a:r>
            <a:endParaRPr lang="en-US" sz="2600" dirty="0">
              <a:ea typeface="ＭＳ Ｐゴシック" charset="-128"/>
            </a:endParaRPr>
          </a:p>
          <a:p>
            <a:pPr marL="0" indent="0">
              <a:spcBef>
                <a:spcPts val="318"/>
              </a:spcBef>
              <a:defRPr/>
            </a:pPr>
            <a:r>
              <a:rPr lang="en-US" sz="1900" dirty="0">
                <a:solidFill>
                  <a:srgbClr val="000000"/>
                </a:solidFill>
                <a:ea typeface="ＭＳ Ｐゴシック" charset="-128"/>
                <a:cs typeface="Arial"/>
              </a:rPr>
              <a:t>Unsafe equipment (defective, not maintained)</a:t>
            </a:r>
            <a:endParaRPr lang="en-US" sz="2600" dirty="0">
              <a:ea typeface="ＭＳ Ｐゴシック" charset="-128"/>
            </a:endParaRPr>
          </a:p>
          <a:p>
            <a:pPr marL="0" indent="0">
              <a:spcBef>
                <a:spcPts val="318"/>
              </a:spcBef>
              <a:defRPr/>
            </a:pPr>
            <a:r>
              <a:rPr lang="en-US" sz="1900" dirty="0">
                <a:solidFill>
                  <a:srgbClr val="000000"/>
                </a:solidFill>
                <a:ea typeface="ＭＳ Ｐゴシック" charset="-128"/>
                <a:cs typeface="Arial"/>
              </a:rPr>
              <a:t>Unsafe floors (slippery, cracked)</a:t>
            </a:r>
            <a:endParaRPr lang="en-US" sz="2600" dirty="0">
              <a:ea typeface="ＭＳ Ｐゴシック" charset="-128"/>
            </a:endParaRPr>
          </a:p>
          <a:p>
            <a:pPr marL="0" indent="0">
              <a:spcBef>
                <a:spcPts val="318"/>
              </a:spcBef>
              <a:defRPr/>
            </a:pPr>
            <a:r>
              <a:rPr lang="en-US" sz="1900" dirty="0">
                <a:solidFill>
                  <a:srgbClr val="000000"/>
                </a:solidFill>
                <a:ea typeface="ＭＳ Ｐゴシック" charset="-128"/>
                <a:cs typeface="Arial"/>
              </a:rPr>
              <a:t>Unsafe system of work</a:t>
            </a:r>
            <a:endParaRPr lang="en-US" sz="2600" dirty="0">
              <a:ea typeface="ＭＳ Ｐゴシック" charset="-128"/>
            </a:endParaRPr>
          </a:p>
          <a:p>
            <a:pPr marL="0" indent="0">
              <a:spcBef>
                <a:spcPts val="318"/>
              </a:spcBef>
              <a:defRPr/>
            </a:pPr>
            <a:r>
              <a:rPr lang="en-US" sz="1900" dirty="0">
                <a:solidFill>
                  <a:srgbClr val="000000"/>
                </a:solidFill>
                <a:ea typeface="ＭＳ Ｐゴシック" charset="-128"/>
                <a:cs typeface="Arial"/>
              </a:rPr>
              <a:t>Unsafe PPE (not providing, inadequate)</a:t>
            </a:r>
            <a:endParaRPr lang="en-US" sz="2600" dirty="0">
              <a:ea typeface="ＭＳ Ｐゴシック" charset="-128"/>
            </a:endParaRPr>
          </a:p>
          <a:p>
            <a:pPr marL="0" indent="0">
              <a:spcBef>
                <a:spcPts val="318"/>
              </a:spcBef>
              <a:defRPr/>
            </a:pPr>
            <a:r>
              <a:rPr lang="en-US" sz="1900" dirty="0">
                <a:solidFill>
                  <a:srgbClr val="000000"/>
                </a:solidFill>
                <a:ea typeface="ＭＳ Ｐゴシック" charset="-128"/>
                <a:cs typeface="Arial"/>
              </a:rPr>
              <a:t>Bad housekeeping (dirt, blocked ways)</a:t>
            </a:r>
            <a:endParaRPr lang="en-US" sz="2600" dirty="0">
              <a:ea typeface="ＭＳ Ｐゴシック" charset="-128"/>
            </a:endParaRPr>
          </a:p>
          <a:p>
            <a:pPr marL="0" indent="0">
              <a:spcBef>
                <a:spcPts val="318"/>
              </a:spcBef>
              <a:defRPr/>
            </a:pPr>
            <a:r>
              <a:rPr lang="en-US" sz="1900" dirty="0">
                <a:solidFill>
                  <a:srgbClr val="000000"/>
                </a:solidFill>
                <a:ea typeface="ＭＳ Ｐゴシック" charset="-128"/>
                <a:cs typeface="Arial"/>
              </a:rPr>
              <a:t>Unsafe layout and design of workplace</a:t>
            </a:r>
            <a:endParaRPr lang="en-US" sz="2600" dirty="0">
              <a:ea typeface="ＭＳ Ｐゴシック" charset="-128"/>
            </a:endParaRPr>
          </a:p>
          <a:p>
            <a:pPr marL="0" indent="0">
              <a:spcBef>
                <a:spcPts val="318"/>
              </a:spcBef>
              <a:defRPr/>
            </a:pPr>
            <a:r>
              <a:rPr lang="en-US" sz="1900" dirty="0">
                <a:solidFill>
                  <a:srgbClr val="000000"/>
                </a:solidFill>
                <a:ea typeface="ＭＳ Ｐゴシック" charset="-128"/>
                <a:cs typeface="Arial"/>
              </a:rPr>
              <a:t>Unsafe environmental conditions </a:t>
            </a:r>
            <a:endParaRPr lang="en-US" sz="2600" dirty="0">
              <a:ea typeface="ＭＳ Ｐゴシック" charset="-128"/>
            </a:endParaRPr>
          </a:p>
          <a:p>
            <a:pPr marL="342718" indent="-342718">
              <a:defRPr/>
            </a:pPr>
            <a:endParaRPr lang="en-US" dirty="0">
              <a:ea typeface="ＭＳ Ｐゴシック" charset="-128"/>
            </a:endParaRPr>
          </a:p>
        </p:txBody>
      </p:sp>
      <p:sp>
        <p:nvSpPr>
          <p:cNvPr id="5" name="Title 4"/>
          <p:cNvSpPr>
            <a:spLocks noGrp="1"/>
          </p:cNvSpPr>
          <p:nvPr>
            <p:ph type="title"/>
          </p:nvPr>
        </p:nvSpPr>
        <p:spPr>
          <a:xfrm>
            <a:off x="456595" y="485180"/>
            <a:ext cx="8230810" cy="1143000"/>
          </a:xfrm>
        </p:spPr>
        <p:txBody>
          <a:bodyPr/>
          <a:lstStyle/>
          <a:p>
            <a:pPr>
              <a:defRPr/>
            </a:pPr>
            <a:r>
              <a:rPr lang="en-IN" dirty="0" smtClean="0">
                <a:ea typeface="ＭＳ Ｐゴシック" charset="-128"/>
              </a:rPr>
              <a:t>UNSAFE CONDITION</a:t>
            </a:r>
            <a:endParaRPr lang="en-IN" dirty="0">
              <a:ea typeface="ＭＳ Ｐゴシック" charset="-128"/>
            </a:endParaRPr>
          </a:p>
        </p:txBody>
      </p:sp>
      <p:grpSp>
        <p:nvGrpSpPr>
          <p:cNvPr id="6" name="Group 88"/>
          <p:cNvGrpSpPr>
            <a:grpSpLocks/>
          </p:cNvGrpSpPr>
          <p:nvPr/>
        </p:nvGrpSpPr>
        <p:grpSpPr bwMode="auto">
          <a:xfrm>
            <a:off x="5867400" y="2590800"/>
            <a:ext cx="2819400" cy="3657600"/>
            <a:chOff x="2971800" y="2667000"/>
            <a:chExt cx="2819400" cy="3581400"/>
          </a:xfrm>
        </p:grpSpPr>
        <p:sp>
          <p:nvSpPr>
            <p:cNvPr id="7" name="Rectangle 6"/>
            <p:cNvSpPr/>
            <p:nvPr/>
          </p:nvSpPr>
          <p:spPr bwMode="auto">
            <a:xfrm>
              <a:off x="2971800" y="2667000"/>
              <a:ext cx="2819400" cy="3581400"/>
            </a:xfrm>
            <a:prstGeom prst="rect">
              <a:avLst/>
            </a:prstGeom>
            <a:solidFill>
              <a:schemeClr val="accent1"/>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eaLnBrk="0" hangingPunct="0">
                <a:defRPr/>
              </a:pPr>
              <a:endParaRPr lang="en-US" dirty="0">
                <a:cs typeface="Arial" charset="0"/>
              </a:endParaRPr>
            </a:p>
          </p:txBody>
        </p:sp>
        <p:pic>
          <p:nvPicPr>
            <p:cNvPr id="8" name="Picture 132" descr="oil spil"/>
            <p:cNvPicPr>
              <a:picLocks noChangeAspect="1" noChangeArrowheads="1"/>
            </p:cNvPicPr>
            <p:nvPr/>
          </p:nvPicPr>
          <p:blipFill>
            <a:blip r:embed="rId2"/>
            <a:srcRect/>
            <a:stretch>
              <a:fillRect/>
            </a:stretch>
          </p:blipFill>
          <p:spPr bwMode="auto">
            <a:xfrm>
              <a:off x="3226087" y="2895600"/>
              <a:ext cx="2300651" cy="312878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spTree>
    <p:extLst>
      <p:ext uri="{BB962C8B-B14F-4D97-AF65-F5344CB8AC3E}">
        <p14:creationId xmlns:p14="http://schemas.microsoft.com/office/powerpoint/2010/main" val="4066269511"/>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
        <p:nvSpPr>
          <p:cNvPr id="51203" name="Rectangle 2"/>
          <p:cNvSpPr>
            <a:spLocks noChangeArrowheads="1"/>
          </p:cNvSpPr>
          <p:nvPr/>
        </p:nvSpPr>
        <p:spPr bwMode="auto">
          <a:xfrm>
            <a:off x="4713288" y="2514600"/>
            <a:ext cx="3586162"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endParaRPr lang="en-IN" altLang="en-US" sz="1800"/>
          </a:p>
        </p:txBody>
      </p:sp>
      <p:sp>
        <p:nvSpPr>
          <p:cNvPr id="51204" name="Rectangle 3"/>
          <p:cNvSpPr>
            <a:spLocks noChangeArrowheads="1"/>
          </p:cNvSpPr>
          <p:nvPr/>
        </p:nvSpPr>
        <p:spPr bwMode="auto">
          <a:xfrm>
            <a:off x="7291388" y="5067300"/>
            <a:ext cx="26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tabLst>
                <a:tab pos="3086100" algn="l"/>
              </a:tabLst>
              <a:defRPr sz="3200">
                <a:solidFill>
                  <a:schemeClr val="tx1"/>
                </a:solidFill>
                <a:latin typeface="Garamond" panose="02020404030301010803" pitchFamily="18" charset="0"/>
              </a:defRPr>
            </a:lvl1pPr>
            <a:lvl2pPr marL="742950" indent="-285750">
              <a:spcBef>
                <a:spcPct val="20000"/>
              </a:spcBef>
              <a:buChar char="–"/>
              <a:tabLst>
                <a:tab pos="3086100" algn="l"/>
              </a:tabLst>
              <a:defRPr sz="2800">
                <a:solidFill>
                  <a:schemeClr val="tx1"/>
                </a:solidFill>
                <a:latin typeface="Garamond" panose="02020404030301010803" pitchFamily="18" charset="0"/>
              </a:defRPr>
            </a:lvl2pPr>
            <a:lvl3pPr marL="1143000" indent="-228600">
              <a:spcBef>
                <a:spcPct val="20000"/>
              </a:spcBef>
              <a:buClr>
                <a:schemeClr val="tx2"/>
              </a:buClr>
              <a:buChar char="•"/>
              <a:tabLst>
                <a:tab pos="3086100" algn="l"/>
              </a:tabLst>
              <a:defRPr sz="2400">
                <a:solidFill>
                  <a:schemeClr val="tx1"/>
                </a:solidFill>
                <a:latin typeface="Garamond" panose="02020404030301010803" pitchFamily="18" charset="0"/>
              </a:defRPr>
            </a:lvl3pPr>
            <a:lvl4pPr marL="1600200" indent="-228600">
              <a:spcBef>
                <a:spcPct val="20000"/>
              </a:spcBef>
              <a:buChar char="–"/>
              <a:tabLst>
                <a:tab pos="3086100" algn="l"/>
              </a:tabLst>
              <a:defRPr sz="2000">
                <a:solidFill>
                  <a:schemeClr val="tx1"/>
                </a:solidFill>
                <a:latin typeface="Garamond" panose="02020404030301010803" pitchFamily="18" charset="0"/>
              </a:defRPr>
            </a:lvl4pPr>
            <a:lvl5pPr marL="2057400" indent="-228600">
              <a:spcBef>
                <a:spcPct val="20000"/>
              </a:spcBef>
              <a:buClr>
                <a:schemeClr val="folHlink"/>
              </a:buClr>
              <a:buChar char="•"/>
              <a:tabLst>
                <a:tab pos="3086100" algn="l"/>
              </a:tabLst>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9pPr>
          </a:lstStyle>
          <a:p>
            <a:pPr algn="ctr">
              <a:spcBef>
                <a:spcPct val="0"/>
              </a:spcBef>
              <a:buClrTx/>
            </a:pPr>
            <a:endParaRPr lang="en-US" altLang="en-US" sz="2400" b="1">
              <a:latin typeface="Times New Roman" panose="02020603050405020304" pitchFamily="18" charset="0"/>
            </a:endParaRPr>
          </a:p>
        </p:txBody>
      </p:sp>
      <p:sp>
        <p:nvSpPr>
          <p:cNvPr id="51205" name="Rectangle 4"/>
          <p:cNvSpPr>
            <a:spLocks noChangeArrowheads="1"/>
          </p:cNvSpPr>
          <p:nvPr/>
        </p:nvSpPr>
        <p:spPr bwMode="auto">
          <a:xfrm>
            <a:off x="0" y="762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endParaRPr lang="en-IN" altLang="en-US" sz="1800"/>
          </a:p>
        </p:txBody>
      </p:sp>
      <p:sp>
        <p:nvSpPr>
          <p:cNvPr id="623621" name="Rectangle 5"/>
          <p:cNvSpPr>
            <a:spLocks noChangeArrowheads="1"/>
          </p:cNvSpPr>
          <p:nvPr/>
        </p:nvSpPr>
        <p:spPr bwMode="auto">
          <a:xfrm>
            <a:off x="228600" y="1600200"/>
            <a:ext cx="8650288" cy="5029200"/>
          </a:xfrm>
          <a:prstGeom prst="rect">
            <a:avLst/>
          </a:prstGeom>
          <a:noFill/>
          <a:ln w="9525">
            <a:noFill/>
            <a:miter lim="800000"/>
            <a:headEnd/>
            <a:tailEnd/>
          </a:ln>
          <a:effectLst/>
        </p:spPr>
        <p:txBody>
          <a:bodyPr/>
          <a:lstStyle/>
          <a:p>
            <a:pPr marL="342900" indent="-342900" algn="ctr" eaLnBrk="1" hangingPunct="1">
              <a:lnSpc>
                <a:spcPct val="90000"/>
              </a:lnSpc>
              <a:spcBef>
                <a:spcPct val="20000"/>
              </a:spcBef>
              <a:buClr>
                <a:schemeClr val="hlink"/>
              </a:buClr>
              <a:defRPr/>
            </a:pPr>
            <a:r>
              <a:rPr lang="en-US" altLang="ja-JP" sz="2400" b="1" dirty="0">
                <a:solidFill>
                  <a:schemeClr val="tx2"/>
                </a:solidFill>
                <a:effectLst>
                  <a:outerShdw blurRad="38100" dist="38100" dir="2700000" algn="tl">
                    <a:srgbClr val="000000"/>
                  </a:outerShdw>
                </a:effectLst>
                <a:latin typeface="Arial" pitchFamily="34" charset="0"/>
                <a:ea typeface="MS PGothic" pitchFamily="34" charset="-128"/>
              </a:rPr>
              <a:t>Excavation Certificate </a:t>
            </a:r>
          </a:p>
          <a:p>
            <a:pPr marL="342900" indent="-342900" eaLnBrk="1" hangingPunct="1">
              <a:lnSpc>
                <a:spcPct val="90000"/>
              </a:lnSpc>
              <a:spcBef>
                <a:spcPct val="20000"/>
              </a:spcBef>
              <a:buClr>
                <a:schemeClr val="hlink"/>
              </a:buClr>
              <a:buFontTx/>
              <a:buChar char="•"/>
              <a:defRPr/>
            </a:pPr>
            <a:endParaRPr lang="en-US" altLang="ja-JP" sz="2400" b="1" dirty="0">
              <a:solidFill>
                <a:schemeClr val="tx2"/>
              </a:solidFill>
              <a:effectLst>
                <a:outerShdw blurRad="38100" dist="38100" dir="2700000" algn="tl">
                  <a:srgbClr val="000000"/>
                </a:outerShdw>
              </a:effectLst>
              <a:latin typeface="Arial" pitchFamily="34" charset="0"/>
              <a:ea typeface="MS PGothic" pitchFamily="34" charset="-128"/>
            </a:endParaRPr>
          </a:p>
          <a:p>
            <a:pPr marL="342900" indent="-342900" eaLnBrk="1" hangingPunct="1">
              <a:lnSpc>
                <a:spcPct val="90000"/>
              </a:lnSpc>
              <a:spcBef>
                <a:spcPct val="20000"/>
              </a:spcBef>
              <a:buClr>
                <a:schemeClr val="hlink"/>
              </a:buClr>
              <a:buFont typeface="Wingdings" pitchFamily="2" charset="2"/>
              <a:buChar char="§"/>
              <a:defRPr/>
            </a:pPr>
            <a:r>
              <a:rPr lang="en-US" altLang="ja-JP" sz="2400" b="1" dirty="0">
                <a:solidFill>
                  <a:schemeClr val="tx2"/>
                </a:solidFill>
                <a:effectLst>
                  <a:outerShdw blurRad="38100" dist="38100" dir="2700000" algn="tl">
                    <a:srgbClr val="000000"/>
                  </a:outerShdw>
                </a:effectLst>
                <a:latin typeface="Arial" pitchFamily="34" charset="0"/>
                <a:ea typeface="MS PGothic" pitchFamily="34" charset="-128"/>
              </a:rPr>
              <a:t>    An Excavation Certificate, is required for all excavation and trenching work having more than 15  </a:t>
            </a:r>
            <a:r>
              <a:rPr lang="en-US" altLang="ja-JP" sz="2400" b="1" dirty="0" err="1">
                <a:solidFill>
                  <a:schemeClr val="tx2"/>
                </a:solidFill>
                <a:effectLst>
                  <a:outerShdw blurRad="38100" dist="38100" dir="2700000" algn="tl">
                    <a:srgbClr val="000000"/>
                  </a:outerShdw>
                </a:effectLst>
                <a:latin typeface="Arial" pitchFamily="34" charset="0"/>
                <a:ea typeface="MS PGothic" pitchFamily="34" charset="-128"/>
              </a:rPr>
              <a:t>cms</a:t>
            </a:r>
            <a:r>
              <a:rPr lang="en-US" altLang="ja-JP" sz="2400" b="1" dirty="0">
                <a:solidFill>
                  <a:schemeClr val="tx2"/>
                </a:solidFill>
                <a:effectLst>
                  <a:outerShdw blurRad="38100" dist="38100" dir="2700000" algn="tl">
                    <a:srgbClr val="000000"/>
                  </a:outerShdw>
                </a:effectLst>
                <a:latin typeface="Arial" pitchFamily="34" charset="0"/>
                <a:ea typeface="MS PGothic" pitchFamily="34" charset="-128"/>
              </a:rPr>
              <a:t> depth. </a:t>
            </a:r>
          </a:p>
          <a:p>
            <a:pPr marL="342900" indent="-342900" eaLnBrk="1" hangingPunct="1">
              <a:lnSpc>
                <a:spcPct val="90000"/>
              </a:lnSpc>
              <a:spcBef>
                <a:spcPct val="20000"/>
              </a:spcBef>
              <a:buClr>
                <a:schemeClr val="hlink"/>
              </a:buClr>
              <a:buFont typeface="Wingdings" pitchFamily="2" charset="2"/>
              <a:buChar char="§"/>
              <a:defRPr/>
            </a:pPr>
            <a:r>
              <a:rPr lang="en-US" altLang="ja-JP" sz="2400" b="1" dirty="0">
                <a:solidFill>
                  <a:schemeClr val="tx2"/>
                </a:solidFill>
                <a:effectLst>
                  <a:outerShdw blurRad="38100" dist="38100" dir="2700000" algn="tl">
                    <a:srgbClr val="000000"/>
                  </a:outerShdw>
                </a:effectLst>
                <a:latin typeface="Arial" pitchFamily="34" charset="0"/>
                <a:ea typeface="MS PGothic" pitchFamily="34" charset="-128"/>
              </a:rPr>
              <a:t>	There may be a potential for damage to underground utilities or facilities, collapse of banks, etc</a:t>
            </a:r>
          </a:p>
          <a:p>
            <a:pPr marL="342900" indent="-342900" eaLnBrk="1" hangingPunct="1">
              <a:lnSpc>
                <a:spcPct val="90000"/>
              </a:lnSpc>
              <a:spcBef>
                <a:spcPct val="20000"/>
              </a:spcBef>
              <a:buClr>
                <a:schemeClr val="hlink"/>
              </a:buClr>
              <a:buFont typeface="Wingdings" pitchFamily="2" charset="2"/>
              <a:buChar char="§"/>
              <a:defRPr/>
            </a:pPr>
            <a:r>
              <a:rPr lang="en-US" altLang="ja-JP" sz="2400" b="1" dirty="0">
                <a:solidFill>
                  <a:schemeClr val="tx2"/>
                </a:solidFill>
                <a:effectLst>
                  <a:outerShdw blurRad="38100" dist="38100" dir="2700000" algn="tl">
                    <a:srgbClr val="000000"/>
                  </a:outerShdw>
                </a:effectLst>
                <a:latin typeface="Arial" pitchFamily="34" charset="0"/>
                <a:ea typeface="MS PGothic" pitchFamily="34" charset="-128"/>
              </a:rPr>
              <a:t>.</a:t>
            </a:r>
          </a:p>
          <a:p>
            <a:pPr marL="342900" indent="-342900" eaLnBrk="1" hangingPunct="1">
              <a:lnSpc>
                <a:spcPct val="90000"/>
              </a:lnSpc>
              <a:spcBef>
                <a:spcPct val="20000"/>
              </a:spcBef>
              <a:buClr>
                <a:schemeClr val="hlink"/>
              </a:buClr>
              <a:buFont typeface="Wingdings" pitchFamily="2" charset="2"/>
              <a:buChar char="§"/>
              <a:defRPr/>
            </a:pPr>
            <a:r>
              <a:rPr lang="en-US" altLang="ja-JP" sz="2400" b="1" dirty="0">
                <a:solidFill>
                  <a:schemeClr val="tx2"/>
                </a:solidFill>
                <a:effectLst>
                  <a:outerShdw blurRad="38100" dist="38100" dir="2700000" algn="tl">
                    <a:srgbClr val="000000"/>
                  </a:outerShdw>
                </a:effectLst>
                <a:latin typeface="Arial" pitchFamily="34" charset="0"/>
                <a:ea typeface="MS PGothic" pitchFamily="34" charset="-128"/>
              </a:rPr>
              <a:t>Permit should be applied 48 hrs prior to the excavation. It should be signed by Mechanical, Electrical, Instrument &amp; IT supervisors.</a:t>
            </a:r>
          </a:p>
          <a:p>
            <a:pPr marL="342900" indent="-342900" eaLnBrk="1" hangingPunct="1">
              <a:lnSpc>
                <a:spcPct val="90000"/>
              </a:lnSpc>
              <a:spcBef>
                <a:spcPct val="20000"/>
              </a:spcBef>
              <a:buClr>
                <a:schemeClr val="hlink"/>
              </a:buClr>
              <a:buFont typeface="Wingdings" pitchFamily="2" charset="2"/>
              <a:buChar char="§"/>
              <a:defRPr/>
            </a:pPr>
            <a:r>
              <a:rPr lang="en-US" altLang="ja-JP" sz="2400" b="1" dirty="0">
                <a:solidFill>
                  <a:schemeClr val="tx2"/>
                </a:solidFill>
                <a:effectLst>
                  <a:outerShdw blurRad="38100" dist="38100" dir="2700000" algn="tl">
                    <a:srgbClr val="000000"/>
                  </a:outerShdw>
                </a:effectLst>
                <a:latin typeface="Arial" pitchFamily="34" charset="0"/>
                <a:ea typeface="MS PGothic" pitchFamily="34" charset="-128"/>
              </a:rPr>
              <a:t>Floor openings, holes and edges.</a:t>
            </a:r>
          </a:p>
        </p:txBody>
      </p:sp>
    </p:spTree>
    <p:custDataLst>
      <p:tags r:id="rId1"/>
    </p:custDataLst>
    <p:extLst>
      <p:ext uri="{BB962C8B-B14F-4D97-AF65-F5344CB8AC3E}">
        <p14:creationId xmlns:p14="http://schemas.microsoft.com/office/powerpoint/2010/main" val="2899088795"/>
      </p:ext>
    </p:extLst>
  </p:cSld>
  <p:clrMapOvr>
    <a:masterClrMapping/>
  </p:clrMapOvr>
  <p:transition>
    <p:zo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smtClean="0"/>
              <a:t>Precautions for excavation</a:t>
            </a:r>
            <a:endParaRPr lang="en-IN" altLang="en-US" smtClean="0"/>
          </a:p>
        </p:txBody>
      </p:sp>
      <p:sp>
        <p:nvSpPr>
          <p:cNvPr id="3" name="Content Placeholder 2"/>
          <p:cNvSpPr>
            <a:spLocks noGrp="1"/>
          </p:cNvSpPr>
          <p:nvPr>
            <p:ph sz="half" idx="4294967295"/>
          </p:nvPr>
        </p:nvSpPr>
        <p:spPr>
          <a:xfrm>
            <a:off x="533400" y="2362200"/>
            <a:ext cx="8382000" cy="3962400"/>
          </a:xfrm>
          <a:prstGeom prst="rect">
            <a:avLst/>
          </a:prstGeom>
        </p:spPr>
        <p:txBody>
          <a:bodyPr/>
          <a:lstStyle/>
          <a:p>
            <a:pPr>
              <a:defRPr/>
            </a:pPr>
            <a:r>
              <a:rPr lang="en-US" dirty="0" smtClean="0"/>
              <a:t>Check for over head lines when doing excavation</a:t>
            </a:r>
          </a:p>
          <a:p>
            <a:pPr>
              <a:defRPr/>
            </a:pPr>
            <a:r>
              <a:rPr lang="en-US" dirty="0" smtClean="0"/>
              <a:t>Barriers should be provided 1.5 m away from the edge of the excavation.</a:t>
            </a:r>
          </a:p>
          <a:p>
            <a:pPr>
              <a:defRPr/>
            </a:pPr>
            <a:r>
              <a:rPr lang="en-US" dirty="0" smtClean="0"/>
              <a:t>Mechanical excavation should be 5 m away from the buried live cables.</a:t>
            </a:r>
          </a:p>
          <a:p>
            <a:pPr>
              <a:defRPr/>
            </a:pPr>
            <a:r>
              <a:rPr lang="en-US" dirty="0" smtClean="0"/>
              <a:t>With in 5 m use only hand excavation with extra care.</a:t>
            </a:r>
          </a:p>
          <a:p>
            <a:pPr>
              <a:defRPr/>
            </a:pPr>
            <a:r>
              <a:rPr lang="en-US" dirty="0" smtClean="0"/>
              <a:t>The minimum distance from the crane boom to power cable is 6 m.</a:t>
            </a:r>
            <a:endParaRPr lang="en-IN" dirty="0"/>
          </a:p>
        </p:txBody>
      </p:sp>
      <p:sp>
        <p:nvSpPr>
          <p:cNvPr id="52228"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Tree>
    <p:extLst>
      <p:ext uri="{BB962C8B-B14F-4D97-AF65-F5344CB8AC3E}">
        <p14:creationId xmlns:p14="http://schemas.microsoft.com/office/powerpoint/2010/main" val="12318911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smtClean="0"/>
              <a:t>Excavation &amp; Trench</a:t>
            </a:r>
            <a:endParaRPr lang="en-IN" altLang="en-US" smtClean="0"/>
          </a:p>
        </p:txBody>
      </p:sp>
      <p:sp>
        <p:nvSpPr>
          <p:cNvPr id="3" name="Content Placeholder 2"/>
          <p:cNvSpPr>
            <a:spLocks noGrp="1"/>
          </p:cNvSpPr>
          <p:nvPr>
            <p:ph sz="half" idx="4294967295"/>
          </p:nvPr>
        </p:nvSpPr>
        <p:spPr>
          <a:xfrm>
            <a:off x="533400" y="2362200"/>
            <a:ext cx="4038600" cy="4495800"/>
          </a:xfrm>
          <a:prstGeom prst="rect">
            <a:avLst/>
          </a:prstGeom>
        </p:spPr>
        <p:txBody>
          <a:bodyPr/>
          <a:lstStyle/>
          <a:p>
            <a:pPr>
              <a:defRPr/>
            </a:pPr>
            <a:r>
              <a:rPr lang="en-US" b="1" dirty="0" smtClean="0">
                <a:solidFill>
                  <a:srgbClr val="FFFF00"/>
                </a:solidFill>
              </a:rPr>
              <a:t>Excavation:</a:t>
            </a:r>
          </a:p>
          <a:p>
            <a:pPr>
              <a:defRPr/>
            </a:pPr>
            <a:endParaRPr lang="en-US" b="1" dirty="0" smtClean="0">
              <a:solidFill>
                <a:srgbClr val="FFFF00"/>
              </a:solidFill>
            </a:endParaRPr>
          </a:p>
          <a:p>
            <a:pPr>
              <a:defRPr/>
            </a:pPr>
            <a:r>
              <a:rPr lang="en-IN" dirty="0" smtClean="0"/>
              <a:t>Width is greater than the depth and also when the depth exceeds 4.5m.</a:t>
            </a:r>
            <a:endParaRPr lang="en-IN" dirty="0"/>
          </a:p>
        </p:txBody>
      </p:sp>
      <p:sp>
        <p:nvSpPr>
          <p:cNvPr id="4" name="Content Placeholder 3"/>
          <p:cNvSpPr>
            <a:spLocks noGrp="1"/>
          </p:cNvSpPr>
          <p:nvPr>
            <p:ph sz="half" idx="4294967295"/>
          </p:nvPr>
        </p:nvSpPr>
        <p:spPr>
          <a:xfrm>
            <a:off x="4724400" y="2362200"/>
            <a:ext cx="4038600" cy="4495800"/>
          </a:xfrm>
          <a:prstGeom prst="rect">
            <a:avLst/>
          </a:prstGeom>
        </p:spPr>
        <p:txBody>
          <a:bodyPr/>
          <a:lstStyle/>
          <a:p>
            <a:pPr>
              <a:defRPr/>
            </a:pPr>
            <a:r>
              <a:rPr lang="en-US" b="1" dirty="0" smtClean="0">
                <a:solidFill>
                  <a:srgbClr val="FFFF00"/>
                </a:solidFill>
              </a:rPr>
              <a:t>Trench: </a:t>
            </a:r>
          </a:p>
          <a:p>
            <a:pPr>
              <a:defRPr/>
            </a:pPr>
            <a:r>
              <a:rPr lang="en-IN" dirty="0" smtClean="0"/>
              <a:t>Depth is greater than the width as long as the width is not greater than 4.5m.</a:t>
            </a:r>
            <a:endParaRPr lang="en-IN" dirty="0"/>
          </a:p>
        </p:txBody>
      </p:sp>
      <p:sp>
        <p:nvSpPr>
          <p:cNvPr id="53253"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Tree>
    <p:extLst>
      <p:ext uri="{BB962C8B-B14F-4D97-AF65-F5344CB8AC3E}">
        <p14:creationId xmlns:p14="http://schemas.microsoft.com/office/powerpoint/2010/main" val="28624335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
        <p:nvSpPr>
          <p:cNvPr id="55299" name="Rectangle 2"/>
          <p:cNvSpPr>
            <a:spLocks noChangeArrowheads="1"/>
          </p:cNvSpPr>
          <p:nvPr/>
        </p:nvSpPr>
        <p:spPr bwMode="auto">
          <a:xfrm>
            <a:off x="4713288" y="2514600"/>
            <a:ext cx="3586162"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endParaRPr lang="en-IN" altLang="en-US" sz="1800"/>
          </a:p>
        </p:txBody>
      </p:sp>
      <p:sp>
        <p:nvSpPr>
          <p:cNvPr id="55300" name="Rectangle 3"/>
          <p:cNvSpPr>
            <a:spLocks noChangeArrowheads="1"/>
          </p:cNvSpPr>
          <p:nvPr/>
        </p:nvSpPr>
        <p:spPr bwMode="auto">
          <a:xfrm>
            <a:off x="7294563" y="5113338"/>
            <a:ext cx="263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tabLst>
                <a:tab pos="3086100" algn="l"/>
              </a:tabLst>
              <a:defRPr sz="3200">
                <a:solidFill>
                  <a:schemeClr val="tx1"/>
                </a:solidFill>
                <a:latin typeface="Garamond" panose="02020404030301010803" pitchFamily="18" charset="0"/>
              </a:defRPr>
            </a:lvl1pPr>
            <a:lvl2pPr marL="742950" indent="-285750">
              <a:spcBef>
                <a:spcPct val="20000"/>
              </a:spcBef>
              <a:buChar char="–"/>
              <a:tabLst>
                <a:tab pos="3086100" algn="l"/>
              </a:tabLst>
              <a:defRPr sz="2800">
                <a:solidFill>
                  <a:schemeClr val="tx1"/>
                </a:solidFill>
                <a:latin typeface="Garamond" panose="02020404030301010803" pitchFamily="18" charset="0"/>
              </a:defRPr>
            </a:lvl2pPr>
            <a:lvl3pPr marL="1143000" indent="-228600">
              <a:spcBef>
                <a:spcPct val="20000"/>
              </a:spcBef>
              <a:buClr>
                <a:schemeClr val="tx2"/>
              </a:buClr>
              <a:buChar char="•"/>
              <a:tabLst>
                <a:tab pos="3086100" algn="l"/>
              </a:tabLst>
              <a:defRPr sz="2400">
                <a:solidFill>
                  <a:schemeClr val="tx1"/>
                </a:solidFill>
                <a:latin typeface="Garamond" panose="02020404030301010803" pitchFamily="18" charset="0"/>
              </a:defRPr>
            </a:lvl3pPr>
            <a:lvl4pPr marL="1600200" indent="-228600">
              <a:spcBef>
                <a:spcPct val="20000"/>
              </a:spcBef>
              <a:buChar char="–"/>
              <a:tabLst>
                <a:tab pos="3086100" algn="l"/>
              </a:tabLst>
              <a:defRPr sz="2000">
                <a:solidFill>
                  <a:schemeClr val="tx1"/>
                </a:solidFill>
                <a:latin typeface="Garamond" panose="02020404030301010803" pitchFamily="18" charset="0"/>
              </a:defRPr>
            </a:lvl4pPr>
            <a:lvl5pPr marL="2057400" indent="-228600">
              <a:spcBef>
                <a:spcPct val="20000"/>
              </a:spcBef>
              <a:buClr>
                <a:schemeClr val="folHlink"/>
              </a:buClr>
              <a:buChar char="•"/>
              <a:tabLst>
                <a:tab pos="3086100" algn="l"/>
              </a:tabLst>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9pPr>
          </a:lstStyle>
          <a:p>
            <a:pPr algn="ctr">
              <a:spcBef>
                <a:spcPct val="0"/>
              </a:spcBef>
              <a:buClrTx/>
            </a:pPr>
            <a:endParaRPr lang="en-US" altLang="en-US" sz="1800" b="1">
              <a:latin typeface="Times New Roman" panose="02020603050405020304" pitchFamily="18" charset="0"/>
            </a:endParaRPr>
          </a:p>
        </p:txBody>
      </p:sp>
      <p:sp>
        <p:nvSpPr>
          <p:cNvPr id="55301" name="Rectangle 4"/>
          <p:cNvSpPr>
            <a:spLocks noChangeArrowheads="1"/>
          </p:cNvSpPr>
          <p:nvPr/>
        </p:nvSpPr>
        <p:spPr bwMode="auto">
          <a:xfrm>
            <a:off x="0" y="762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endParaRPr lang="en-IN" altLang="en-US" sz="1800"/>
          </a:p>
        </p:txBody>
      </p:sp>
      <p:sp>
        <p:nvSpPr>
          <p:cNvPr id="629765" name="Rectangle 5"/>
          <p:cNvSpPr>
            <a:spLocks noChangeArrowheads="1"/>
          </p:cNvSpPr>
          <p:nvPr/>
        </p:nvSpPr>
        <p:spPr bwMode="auto">
          <a:xfrm>
            <a:off x="2743200" y="1524000"/>
            <a:ext cx="3333750" cy="461963"/>
          </a:xfrm>
          <a:prstGeom prst="rect">
            <a:avLst/>
          </a:prstGeom>
          <a:noFill/>
          <a:ln w="9525" algn="ctr">
            <a:noFill/>
            <a:miter lim="800000"/>
            <a:headEnd/>
            <a:tailEnd/>
          </a:ln>
          <a:effectLst/>
        </p:spPr>
        <p:txBody>
          <a:bodyPr wrap="none">
            <a:spAutoFit/>
          </a:bodyPr>
          <a:lstStyle/>
          <a:p>
            <a:pPr eaLnBrk="1" hangingPunct="1">
              <a:spcBef>
                <a:spcPct val="20000"/>
              </a:spcBef>
              <a:buClr>
                <a:schemeClr val="folHlink"/>
              </a:buClr>
              <a:buSzPct val="90000"/>
              <a:buFont typeface="Wingdings" pitchFamily="2" charset="2"/>
              <a:buNone/>
              <a:defRPr/>
            </a:pPr>
            <a:r>
              <a:rPr lang="en-US" altLang="ja-JP" sz="2400" b="1" dirty="0">
                <a:solidFill>
                  <a:schemeClr val="tx2"/>
                </a:solidFill>
                <a:effectLst>
                  <a:outerShdw blurRad="38100" dist="38100" dir="2700000" algn="tl">
                    <a:srgbClr val="000000"/>
                  </a:outerShdw>
                </a:effectLst>
                <a:latin typeface="Arial" pitchFamily="34" charset="0"/>
                <a:ea typeface="MS PGothic" pitchFamily="34" charset="-128"/>
              </a:rPr>
              <a:t>Electrical Certificate </a:t>
            </a:r>
            <a:endParaRPr lang="en-US" altLang="ja-JP" b="1" dirty="0">
              <a:solidFill>
                <a:schemeClr val="tx2"/>
              </a:solidFill>
              <a:effectLst>
                <a:outerShdw blurRad="38100" dist="38100" dir="2700000" algn="tl">
                  <a:srgbClr val="000000"/>
                </a:outerShdw>
              </a:effectLst>
              <a:latin typeface="Arial" pitchFamily="34" charset="0"/>
              <a:ea typeface="MS PGothic" pitchFamily="34" charset="-128"/>
            </a:endParaRPr>
          </a:p>
        </p:txBody>
      </p:sp>
      <p:sp>
        <p:nvSpPr>
          <p:cNvPr id="629766" name="Rectangle 6"/>
          <p:cNvSpPr>
            <a:spLocks noChangeArrowheads="1"/>
          </p:cNvSpPr>
          <p:nvPr/>
        </p:nvSpPr>
        <p:spPr bwMode="auto">
          <a:xfrm>
            <a:off x="533400" y="2133600"/>
            <a:ext cx="8159750" cy="1477963"/>
          </a:xfrm>
          <a:prstGeom prst="rect">
            <a:avLst/>
          </a:prstGeom>
          <a:noFill/>
          <a:ln w="9525" algn="ctr">
            <a:noFill/>
            <a:miter lim="800000"/>
            <a:headEnd/>
            <a:tailEnd/>
          </a:ln>
          <a:effectLst/>
        </p:spPr>
        <p:txBody>
          <a:bodyPr>
            <a:spAutoFit/>
          </a:bodyPr>
          <a:lstStyle/>
          <a:p>
            <a:pPr>
              <a:defRPr/>
            </a:pPr>
            <a:r>
              <a:rPr lang="en-US" altLang="ja-JP" b="1" dirty="0">
                <a:solidFill>
                  <a:schemeClr val="tx2"/>
                </a:solidFill>
                <a:effectLst>
                  <a:outerShdw blurRad="38100" dist="38100" dir="2700000" algn="tl">
                    <a:srgbClr val="000000"/>
                  </a:outerShdw>
                </a:effectLst>
                <a:latin typeface="Arial" pitchFamily="34" charset="0"/>
                <a:ea typeface="MS PGothic" pitchFamily="34" charset="-128"/>
              </a:rPr>
              <a:t>30% of electrical accidents result in fatalities </a:t>
            </a:r>
          </a:p>
          <a:p>
            <a:pPr>
              <a:defRPr/>
            </a:pPr>
            <a:endParaRPr lang="en-US" altLang="ja-JP" b="1" dirty="0">
              <a:solidFill>
                <a:schemeClr val="tx2"/>
              </a:solidFill>
              <a:effectLst>
                <a:outerShdw blurRad="38100" dist="38100" dir="2700000" algn="tl">
                  <a:srgbClr val="000000"/>
                </a:outerShdw>
              </a:effectLst>
              <a:latin typeface="Arial" pitchFamily="34" charset="0"/>
              <a:ea typeface="MS PGothic" pitchFamily="34" charset="-128"/>
            </a:endParaRPr>
          </a:p>
          <a:p>
            <a:pPr>
              <a:defRPr/>
            </a:pPr>
            <a:r>
              <a:rPr lang="en-US" altLang="ja-JP" b="1" dirty="0">
                <a:solidFill>
                  <a:schemeClr val="tx2"/>
                </a:solidFill>
                <a:effectLst>
                  <a:outerShdw blurRad="38100" dist="38100" dir="2700000" algn="tl">
                    <a:srgbClr val="000000"/>
                  </a:outerShdw>
                </a:effectLst>
                <a:latin typeface="Arial" pitchFamily="34" charset="0"/>
                <a:ea typeface="MS PGothic" pitchFamily="34" charset="-128"/>
              </a:rPr>
              <a:t>An Electrical Certificate, will be required for all works involving in the electrical equipment and supply.  Such Electrical Work includes, but is not limited to, the following:</a:t>
            </a:r>
          </a:p>
        </p:txBody>
      </p:sp>
      <p:sp>
        <p:nvSpPr>
          <p:cNvPr id="629767" name="Rectangle 7"/>
          <p:cNvSpPr>
            <a:spLocks noChangeArrowheads="1"/>
          </p:cNvSpPr>
          <p:nvPr/>
        </p:nvSpPr>
        <p:spPr bwMode="auto">
          <a:xfrm>
            <a:off x="3962400" y="4038600"/>
            <a:ext cx="4876800" cy="646113"/>
          </a:xfrm>
          <a:prstGeom prst="rect">
            <a:avLst/>
          </a:prstGeom>
          <a:noFill/>
          <a:ln w="9525" algn="ctr">
            <a:noFill/>
            <a:miter lim="800000"/>
            <a:headEnd/>
            <a:tailEnd/>
          </a:ln>
          <a:effectLst/>
        </p:spPr>
        <p:txBody>
          <a:bodyPr>
            <a:spAutoFit/>
          </a:bodyPr>
          <a:lstStyle/>
          <a:p>
            <a:pPr>
              <a:defRPr/>
            </a:pPr>
            <a:endParaRPr lang="en-US" altLang="ja-JP" b="1" dirty="0">
              <a:solidFill>
                <a:schemeClr val="tx2"/>
              </a:solidFill>
              <a:effectLst>
                <a:outerShdw blurRad="38100" dist="38100" dir="2700000" algn="tl">
                  <a:srgbClr val="000000"/>
                </a:outerShdw>
              </a:effectLst>
              <a:latin typeface="Arial" pitchFamily="34" charset="0"/>
              <a:ea typeface="MS PGothic" pitchFamily="34" charset="-128"/>
            </a:endParaRPr>
          </a:p>
          <a:p>
            <a:pPr>
              <a:buFontTx/>
              <a:buChar char="•"/>
              <a:defRPr/>
            </a:pPr>
            <a:endParaRPr lang="en-US" altLang="ja-JP" dirty="0">
              <a:solidFill>
                <a:schemeClr val="tx2"/>
              </a:solidFill>
              <a:effectLst>
                <a:outerShdw blurRad="38100" dist="38100" dir="2700000" algn="tl">
                  <a:srgbClr val="000000"/>
                </a:outerShdw>
              </a:effectLst>
              <a:latin typeface="Arial" pitchFamily="34" charset="0"/>
              <a:ea typeface="MS PGothic" pitchFamily="34" charset="-128"/>
            </a:endParaRPr>
          </a:p>
        </p:txBody>
      </p:sp>
      <p:sp>
        <p:nvSpPr>
          <p:cNvPr id="629768" name="Rectangle 8"/>
          <p:cNvSpPr>
            <a:spLocks noChangeArrowheads="1"/>
          </p:cNvSpPr>
          <p:nvPr/>
        </p:nvSpPr>
        <p:spPr bwMode="auto">
          <a:xfrm>
            <a:off x="381000" y="3810000"/>
            <a:ext cx="8077200" cy="2586038"/>
          </a:xfrm>
          <a:prstGeom prst="rect">
            <a:avLst/>
          </a:prstGeom>
          <a:noFill/>
          <a:ln w="9525" algn="ctr">
            <a:noFill/>
            <a:miter lim="800000"/>
            <a:headEnd/>
            <a:tailEnd/>
          </a:ln>
          <a:effectLst/>
        </p:spPr>
        <p:txBody>
          <a:bodyPr>
            <a:spAutoFit/>
          </a:bodyPr>
          <a:lstStyle/>
          <a:p>
            <a:pPr lvl="2">
              <a:buFont typeface="Wingdings" pitchFamily="2" charset="2"/>
              <a:buChar char="ü"/>
              <a:defRPr/>
            </a:pPr>
            <a:r>
              <a:rPr lang="en-US" altLang="ja-JP" b="1" dirty="0">
                <a:solidFill>
                  <a:schemeClr val="tx2"/>
                </a:solidFill>
                <a:effectLst>
                  <a:outerShdw blurRad="38100" dist="38100" dir="2700000" algn="tl">
                    <a:srgbClr val="000000"/>
                  </a:outerShdw>
                </a:effectLst>
                <a:latin typeface="Arial" pitchFamily="34" charset="0"/>
                <a:ea typeface="MS PGothic" pitchFamily="34" charset="-128"/>
              </a:rPr>
              <a:t> Work on isolated electrical equipments </a:t>
            </a:r>
          </a:p>
          <a:p>
            <a:pPr lvl="2">
              <a:buFont typeface="Wingdings" pitchFamily="2" charset="2"/>
              <a:buChar char="ü"/>
              <a:defRPr/>
            </a:pPr>
            <a:r>
              <a:rPr lang="en-US" altLang="ja-JP" b="1" dirty="0">
                <a:solidFill>
                  <a:schemeClr val="tx2"/>
                </a:solidFill>
                <a:effectLst>
                  <a:outerShdw blurRad="38100" dist="38100" dir="2700000" algn="tl">
                    <a:srgbClr val="000000"/>
                  </a:outerShdw>
                </a:effectLst>
                <a:latin typeface="Arial" pitchFamily="34" charset="0"/>
                <a:ea typeface="MS PGothic" pitchFamily="34" charset="-128"/>
              </a:rPr>
              <a:t>Earthling / grounding </a:t>
            </a:r>
          </a:p>
          <a:p>
            <a:pPr lvl="2">
              <a:buFont typeface="Wingdings" pitchFamily="2" charset="2"/>
              <a:buChar char="ü"/>
              <a:defRPr/>
            </a:pPr>
            <a:r>
              <a:rPr lang="en-US" altLang="ja-JP" b="1" dirty="0">
                <a:solidFill>
                  <a:schemeClr val="tx2"/>
                </a:solidFill>
                <a:effectLst>
                  <a:outerShdw blurRad="38100" dist="38100" dir="2700000" algn="tl">
                    <a:srgbClr val="000000"/>
                  </a:outerShdw>
                </a:effectLst>
                <a:latin typeface="Arial" pitchFamily="34" charset="0"/>
                <a:ea typeface="MS PGothic" pitchFamily="34" charset="-128"/>
              </a:rPr>
              <a:t>Maintenance    </a:t>
            </a:r>
          </a:p>
          <a:p>
            <a:pPr lvl="2">
              <a:buFont typeface="Wingdings" pitchFamily="2" charset="2"/>
              <a:buChar char="ü"/>
              <a:defRPr/>
            </a:pPr>
            <a:r>
              <a:rPr lang="en-US" altLang="ja-JP" b="1" dirty="0">
                <a:solidFill>
                  <a:schemeClr val="tx2"/>
                </a:solidFill>
                <a:effectLst>
                  <a:outerShdw blurRad="38100" dist="38100" dir="2700000" algn="tl">
                    <a:srgbClr val="000000"/>
                  </a:outerShdw>
                </a:effectLst>
                <a:latin typeface="Arial" pitchFamily="34" charset="0"/>
                <a:ea typeface="MS PGothic" pitchFamily="34" charset="-128"/>
              </a:rPr>
              <a:t>Continuity checks    </a:t>
            </a:r>
          </a:p>
          <a:p>
            <a:pPr lvl="2">
              <a:buFont typeface="Wingdings" pitchFamily="2" charset="2"/>
              <a:buChar char="ü"/>
              <a:defRPr/>
            </a:pPr>
            <a:r>
              <a:rPr lang="en-US" altLang="ja-JP" b="1" dirty="0">
                <a:solidFill>
                  <a:schemeClr val="tx2"/>
                </a:solidFill>
                <a:effectLst>
                  <a:outerShdw blurRad="38100" dist="38100" dir="2700000" algn="tl">
                    <a:srgbClr val="000000"/>
                  </a:outerShdw>
                </a:effectLst>
                <a:latin typeface="Arial" pitchFamily="34" charset="0"/>
                <a:ea typeface="MS PGothic" pitchFamily="34" charset="-128"/>
              </a:rPr>
              <a:t>Installation.</a:t>
            </a:r>
          </a:p>
          <a:p>
            <a:pPr lvl="2">
              <a:buFont typeface="Wingdings" pitchFamily="2" charset="2"/>
              <a:buChar char="ü"/>
              <a:defRPr/>
            </a:pPr>
            <a:r>
              <a:rPr lang="en-US" altLang="ja-JP" b="1" dirty="0">
                <a:solidFill>
                  <a:schemeClr val="tx2"/>
                </a:solidFill>
                <a:effectLst>
                  <a:outerShdw blurRad="38100" dist="38100" dir="2700000" algn="tl">
                    <a:srgbClr val="000000"/>
                  </a:outerShdw>
                </a:effectLst>
                <a:latin typeface="Arial" pitchFamily="34" charset="0"/>
                <a:ea typeface="MS PGothic" pitchFamily="34" charset="-128"/>
              </a:rPr>
              <a:t>Installation of instrumentation pipe work, cable and    terminations (no live tie-ins).</a:t>
            </a:r>
          </a:p>
          <a:p>
            <a:pPr>
              <a:buFontTx/>
              <a:buChar char="•"/>
              <a:defRPr/>
            </a:pPr>
            <a:endParaRPr lang="en-US" altLang="ja-JP" b="1" dirty="0">
              <a:solidFill>
                <a:schemeClr val="tx2"/>
              </a:solidFill>
              <a:effectLst>
                <a:outerShdw blurRad="38100" dist="38100" dir="2700000" algn="tl">
                  <a:srgbClr val="000000"/>
                </a:outerShdw>
              </a:effectLst>
              <a:latin typeface="Arial" pitchFamily="34" charset="0"/>
              <a:ea typeface="MS PGothic" pitchFamily="34" charset="-128"/>
            </a:endParaRPr>
          </a:p>
          <a:p>
            <a:pPr>
              <a:buFontTx/>
              <a:buChar char="•"/>
              <a:defRPr/>
            </a:pPr>
            <a:endParaRPr lang="en-US" altLang="ja-JP" dirty="0">
              <a:solidFill>
                <a:schemeClr val="tx2"/>
              </a:solidFill>
              <a:effectLst>
                <a:outerShdw blurRad="38100" dist="38100" dir="2700000" algn="tl">
                  <a:srgbClr val="000000"/>
                </a:outerShdw>
              </a:effectLst>
              <a:latin typeface="Arial" pitchFamily="34" charset="0"/>
              <a:ea typeface="MS PGothic" pitchFamily="34" charset="-128"/>
            </a:endParaRPr>
          </a:p>
        </p:txBody>
      </p:sp>
    </p:spTree>
    <p:custDataLst>
      <p:tags r:id="rId1"/>
    </p:custDataLst>
    <p:extLst>
      <p:ext uri="{BB962C8B-B14F-4D97-AF65-F5344CB8AC3E}">
        <p14:creationId xmlns:p14="http://schemas.microsoft.com/office/powerpoint/2010/main" val="3879838928"/>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29768">
                                            <p:txEl>
                                              <p:pRg st="0" end="0"/>
                                            </p:txEl>
                                          </p:spTgt>
                                        </p:tgtEl>
                                        <p:attrNameLst>
                                          <p:attrName>style.visibility</p:attrName>
                                        </p:attrNameLst>
                                      </p:cBhvr>
                                      <p:to>
                                        <p:strVal val="visible"/>
                                      </p:to>
                                    </p:set>
                                    <p:animEffect transition="in" filter="blinds(horizontal)">
                                      <p:cBhvr>
                                        <p:cTn id="7" dur="500"/>
                                        <p:tgtEl>
                                          <p:spTgt spid="62976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29768">
                                            <p:txEl>
                                              <p:pRg st="1" end="1"/>
                                            </p:txEl>
                                          </p:spTgt>
                                        </p:tgtEl>
                                        <p:attrNameLst>
                                          <p:attrName>style.visibility</p:attrName>
                                        </p:attrNameLst>
                                      </p:cBhvr>
                                      <p:to>
                                        <p:strVal val="visible"/>
                                      </p:to>
                                    </p:set>
                                    <p:animEffect transition="in" filter="blinds(horizontal)">
                                      <p:cBhvr>
                                        <p:cTn id="12" dur="500"/>
                                        <p:tgtEl>
                                          <p:spTgt spid="62976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29768">
                                            <p:txEl>
                                              <p:pRg st="2" end="2"/>
                                            </p:txEl>
                                          </p:spTgt>
                                        </p:tgtEl>
                                        <p:attrNameLst>
                                          <p:attrName>style.visibility</p:attrName>
                                        </p:attrNameLst>
                                      </p:cBhvr>
                                      <p:to>
                                        <p:strVal val="visible"/>
                                      </p:to>
                                    </p:set>
                                    <p:animEffect transition="in" filter="blinds(horizontal)">
                                      <p:cBhvr>
                                        <p:cTn id="17" dur="500"/>
                                        <p:tgtEl>
                                          <p:spTgt spid="62976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29768">
                                            <p:txEl>
                                              <p:pRg st="3" end="3"/>
                                            </p:txEl>
                                          </p:spTgt>
                                        </p:tgtEl>
                                        <p:attrNameLst>
                                          <p:attrName>style.visibility</p:attrName>
                                        </p:attrNameLst>
                                      </p:cBhvr>
                                      <p:to>
                                        <p:strVal val="visible"/>
                                      </p:to>
                                    </p:set>
                                    <p:animEffect transition="in" filter="blinds(horizontal)">
                                      <p:cBhvr>
                                        <p:cTn id="22" dur="500"/>
                                        <p:tgtEl>
                                          <p:spTgt spid="62976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29768">
                                            <p:txEl>
                                              <p:pRg st="4" end="4"/>
                                            </p:txEl>
                                          </p:spTgt>
                                        </p:tgtEl>
                                        <p:attrNameLst>
                                          <p:attrName>style.visibility</p:attrName>
                                        </p:attrNameLst>
                                      </p:cBhvr>
                                      <p:to>
                                        <p:strVal val="visible"/>
                                      </p:to>
                                    </p:set>
                                    <p:animEffect transition="in" filter="blinds(horizontal)">
                                      <p:cBhvr>
                                        <p:cTn id="27" dur="500"/>
                                        <p:tgtEl>
                                          <p:spTgt spid="62976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29768">
                                            <p:txEl>
                                              <p:pRg st="5" end="5"/>
                                            </p:txEl>
                                          </p:spTgt>
                                        </p:tgtEl>
                                        <p:attrNameLst>
                                          <p:attrName>style.visibility</p:attrName>
                                        </p:attrNameLst>
                                      </p:cBhvr>
                                      <p:to>
                                        <p:strVal val="visible"/>
                                      </p:to>
                                    </p:set>
                                    <p:animEffect transition="in" filter="blinds(horizontal)">
                                      <p:cBhvr>
                                        <p:cTn id="32" dur="500"/>
                                        <p:tgtEl>
                                          <p:spTgt spid="62976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
        <p:nvSpPr>
          <p:cNvPr id="56323" name="Rectangle 2"/>
          <p:cNvSpPr>
            <a:spLocks noGrp="1" noChangeArrowheads="1"/>
          </p:cNvSpPr>
          <p:nvPr>
            <p:ph type="title"/>
          </p:nvPr>
        </p:nvSpPr>
        <p:spPr>
          <a:xfrm>
            <a:off x="762000" y="1447800"/>
            <a:ext cx="8077200" cy="488950"/>
          </a:xfrm>
          <a:noFill/>
        </p:spPr>
        <p:txBody>
          <a:bodyPr lIns="90488" tIns="44450" rIns="90488" bIns="44450" anchorCtr="0"/>
          <a:lstStyle/>
          <a:p>
            <a:pPr eaLnBrk="1" hangingPunct="1"/>
            <a:r>
              <a:rPr lang="en-US" altLang="en-US" sz="2400" smtClean="0"/>
              <a:t>WORK PERMIT SYSTEM METHODS OF ISOLATION</a:t>
            </a:r>
          </a:p>
        </p:txBody>
      </p:sp>
      <p:sp>
        <p:nvSpPr>
          <p:cNvPr id="759811" name="Oval 3"/>
          <p:cNvSpPr>
            <a:spLocks noChangeArrowheads="1"/>
          </p:cNvSpPr>
          <p:nvPr/>
        </p:nvSpPr>
        <p:spPr bwMode="auto">
          <a:xfrm>
            <a:off x="0" y="2503488"/>
            <a:ext cx="2894013" cy="922337"/>
          </a:xfrm>
          <a:prstGeom prst="ellipse">
            <a:avLst/>
          </a:prstGeom>
          <a:solidFill>
            <a:schemeClr val="bg1"/>
          </a:solidFill>
          <a:ln w="9525">
            <a:solidFill>
              <a:srgbClr val="000000"/>
            </a:solidFill>
            <a:round/>
            <a:headEnd/>
            <a:tailEnd/>
          </a:ln>
          <a:effectLst/>
        </p:spPr>
        <p:txBody>
          <a:bodyPr wrap="none" lIns="90488" tIns="44450" rIns="90488" bIns="44450" anchor="ctr"/>
          <a:lstStyle/>
          <a:p>
            <a:pPr algn="ctr">
              <a:defRPr/>
            </a:pPr>
            <a:r>
              <a:rPr lang="en-US" sz="2000" b="1">
                <a:effectLst>
                  <a:outerShdw blurRad="38100" dist="38100" dir="2700000" algn="tl">
                    <a:srgbClr val="000000"/>
                  </a:outerShdw>
                </a:effectLst>
                <a:latin typeface="Arial" pitchFamily="34" charset="0"/>
              </a:rPr>
              <a:t>Secure the </a:t>
            </a:r>
          </a:p>
          <a:p>
            <a:pPr algn="ctr">
              <a:defRPr/>
            </a:pPr>
            <a:r>
              <a:rPr lang="en-US" sz="2000" b="1">
                <a:effectLst>
                  <a:outerShdw blurRad="38100" dist="38100" dir="2700000" algn="tl">
                    <a:srgbClr val="000000"/>
                  </a:outerShdw>
                </a:effectLst>
                <a:latin typeface="Arial" pitchFamily="34" charset="0"/>
              </a:rPr>
              <a:t>equipment isolation </a:t>
            </a:r>
          </a:p>
          <a:p>
            <a:pPr algn="ctr">
              <a:defRPr/>
            </a:pPr>
            <a:r>
              <a:rPr lang="en-US" sz="2000" b="1">
                <a:effectLst>
                  <a:outerShdw blurRad="38100" dist="38100" dir="2700000" algn="tl">
                    <a:srgbClr val="000000"/>
                  </a:outerShdw>
                </a:effectLst>
                <a:latin typeface="Arial" pitchFamily="34" charset="0"/>
              </a:rPr>
              <a:t>from power</a:t>
            </a:r>
            <a:endParaRPr lang="en-US" sz="2000" b="1">
              <a:solidFill>
                <a:srgbClr val="FFFF00"/>
              </a:solidFill>
              <a:effectLst>
                <a:outerShdw blurRad="38100" dist="38100" dir="2700000" algn="tl">
                  <a:srgbClr val="000000"/>
                </a:outerShdw>
              </a:effectLst>
              <a:latin typeface="Tahoma" pitchFamily="34" charset="0"/>
            </a:endParaRPr>
          </a:p>
        </p:txBody>
      </p:sp>
      <p:sp>
        <p:nvSpPr>
          <p:cNvPr id="759812" name="Oval 4"/>
          <p:cNvSpPr>
            <a:spLocks noChangeArrowheads="1"/>
          </p:cNvSpPr>
          <p:nvPr/>
        </p:nvSpPr>
        <p:spPr bwMode="auto">
          <a:xfrm>
            <a:off x="609600" y="4757738"/>
            <a:ext cx="2636838" cy="1030287"/>
          </a:xfrm>
          <a:prstGeom prst="ellipse">
            <a:avLst/>
          </a:prstGeom>
          <a:solidFill>
            <a:schemeClr val="bg1"/>
          </a:solidFill>
          <a:ln w="9525">
            <a:solidFill>
              <a:srgbClr val="000000"/>
            </a:solidFill>
            <a:round/>
            <a:headEnd/>
            <a:tailEnd/>
          </a:ln>
          <a:effectLst/>
        </p:spPr>
        <p:txBody>
          <a:bodyPr wrap="none" lIns="90488" tIns="44450" rIns="90488" bIns="44450" anchor="ctr"/>
          <a:lstStyle/>
          <a:p>
            <a:pPr algn="ctr">
              <a:defRPr/>
            </a:pPr>
            <a:r>
              <a:rPr lang="en-US" sz="2000" b="1">
                <a:effectLst>
                  <a:outerShdw blurRad="38100" dist="38100" dir="2700000" algn="tl">
                    <a:srgbClr val="000000"/>
                  </a:outerShdw>
                </a:effectLst>
                <a:latin typeface="Arial" pitchFamily="34" charset="0"/>
              </a:rPr>
              <a:t>Use appropriate </a:t>
            </a:r>
          </a:p>
          <a:p>
            <a:pPr algn="ctr">
              <a:defRPr/>
            </a:pPr>
            <a:r>
              <a:rPr lang="en-US" sz="2000" b="1">
                <a:effectLst>
                  <a:outerShdw blurRad="38100" dist="38100" dir="2700000" algn="tl">
                    <a:srgbClr val="000000"/>
                  </a:outerShdw>
                </a:effectLst>
                <a:latin typeface="Arial" pitchFamily="34" charset="0"/>
              </a:rPr>
              <a:t>rated test </a:t>
            </a:r>
          </a:p>
          <a:p>
            <a:pPr algn="ctr">
              <a:defRPr/>
            </a:pPr>
            <a:r>
              <a:rPr lang="en-US" sz="2000" b="1">
                <a:effectLst>
                  <a:outerShdw blurRad="38100" dist="38100" dir="2700000" algn="tl">
                    <a:srgbClr val="000000"/>
                  </a:outerShdw>
                </a:effectLst>
                <a:latin typeface="Arial" pitchFamily="34" charset="0"/>
              </a:rPr>
              <a:t>equipment</a:t>
            </a:r>
          </a:p>
        </p:txBody>
      </p:sp>
      <p:sp>
        <p:nvSpPr>
          <p:cNvPr id="759813" name="Oval 5"/>
          <p:cNvSpPr>
            <a:spLocks noChangeArrowheads="1"/>
          </p:cNvSpPr>
          <p:nvPr/>
        </p:nvSpPr>
        <p:spPr bwMode="auto">
          <a:xfrm>
            <a:off x="2895600" y="3603625"/>
            <a:ext cx="3808413" cy="1193800"/>
          </a:xfrm>
          <a:prstGeom prst="ellipse">
            <a:avLst/>
          </a:prstGeom>
          <a:solidFill>
            <a:schemeClr val="bg1"/>
          </a:solidFill>
          <a:ln w="9525">
            <a:solidFill>
              <a:srgbClr val="000000"/>
            </a:solidFill>
            <a:round/>
            <a:headEnd/>
            <a:tailEnd/>
          </a:ln>
          <a:effectLst/>
        </p:spPr>
        <p:txBody>
          <a:bodyPr wrap="none" lIns="90488" tIns="44450" rIns="90488" bIns="44450" anchor="ctr"/>
          <a:lstStyle/>
          <a:p>
            <a:pPr algn="ctr">
              <a:defRPr/>
            </a:pPr>
            <a:r>
              <a:rPr lang="en-US" sz="2000" b="1">
                <a:effectLst>
                  <a:outerShdw blurRad="38100" dist="38100" dir="2700000" algn="tl">
                    <a:srgbClr val="000000"/>
                  </a:outerShdw>
                </a:effectLst>
                <a:latin typeface="Arial" pitchFamily="34" charset="0"/>
              </a:rPr>
              <a:t>ELECTRICAL</a:t>
            </a:r>
          </a:p>
          <a:p>
            <a:pPr algn="ctr">
              <a:defRPr/>
            </a:pPr>
            <a:r>
              <a:rPr lang="en-US" sz="2000" b="1">
                <a:effectLst>
                  <a:outerShdw blurRad="38100" dist="38100" dir="2700000" algn="tl">
                    <a:srgbClr val="000000"/>
                  </a:outerShdw>
                </a:effectLst>
                <a:latin typeface="Arial" pitchFamily="34" charset="0"/>
              </a:rPr>
              <a:t>ISOLATION</a:t>
            </a:r>
          </a:p>
        </p:txBody>
      </p:sp>
      <p:sp>
        <p:nvSpPr>
          <p:cNvPr id="759814" name="Oval 6"/>
          <p:cNvSpPr>
            <a:spLocks noChangeArrowheads="1"/>
          </p:cNvSpPr>
          <p:nvPr/>
        </p:nvSpPr>
        <p:spPr bwMode="auto">
          <a:xfrm>
            <a:off x="6477000" y="4921250"/>
            <a:ext cx="2208213" cy="1247775"/>
          </a:xfrm>
          <a:prstGeom prst="ellipse">
            <a:avLst/>
          </a:prstGeom>
          <a:solidFill>
            <a:schemeClr val="bg1"/>
          </a:solidFill>
          <a:ln w="9525">
            <a:solidFill>
              <a:srgbClr val="000000"/>
            </a:solidFill>
            <a:round/>
            <a:headEnd/>
            <a:tailEnd/>
          </a:ln>
          <a:effectLst/>
        </p:spPr>
        <p:txBody>
          <a:bodyPr wrap="none" lIns="90488" tIns="44450" rIns="90488" bIns="44450" anchor="ctr"/>
          <a:lstStyle/>
          <a:p>
            <a:pPr algn="ctr">
              <a:defRPr/>
            </a:pPr>
            <a:r>
              <a:rPr lang="en-US" sz="2000" b="1">
                <a:effectLst>
                  <a:outerShdw blurRad="38100" dist="38100" dir="2700000" algn="tl">
                    <a:srgbClr val="000000"/>
                  </a:outerShdw>
                </a:effectLst>
                <a:latin typeface="Arial" pitchFamily="34" charset="0"/>
              </a:rPr>
              <a:t>Use isolated </a:t>
            </a:r>
          </a:p>
          <a:p>
            <a:pPr algn="ctr">
              <a:defRPr/>
            </a:pPr>
            <a:r>
              <a:rPr lang="en-US" sz="2000" b="1">
                <a:effectLst>
                  <a:outerShdw blurRad="38100" dist="38100" dir="2700000" algn="tl">
                    <a:srgbClr val="000000"/>
                  </a:outerShdw>
                </a:effectLst>
                <a:latin typeface="Arial" pitchFamily="34" charset="0"/>
              </a:rPr>
              <a:t>mats, screens,</a:t>
            </a:r>
          </a:p>
          <a:p>
            <a:pPr algn="ctr">
              <a:defRPr/>
            </a:pPr>
            <a:r>
              <a:rPr lang="en-US" sz="2000" b="1">
                <a:effectLst>
                  <a:outerShdw blurRad="38100" dist="38100" dir="2700000" algn="tl">
                    <a:srgbClr val="000000"/>
                  </a:outerShdw>
                </a:effectLst>
                <a:latin typeface="Arial" pitchFamily="34" charset="0"/>
              </a:rPr>
              <a:t> glove</a:t>
            </a:r>
          </a:p>
          <a:p>
            <a:pPr algn="ctr">
              <a:defRPr/>
            </a:pPr>
            <a:r>
              <a:rPr lang="en-US" sz="2000" b="1">
                <a:effectLst>
                  <a:outerShdw blurRad="38100" dist="38100" dir="2700000" algn="tl">
                    <a:srgbClr val="000000"/>
                  </a:outerShdw>
                </a:effectLst>
                <a:latin typeface="Arial" pitchFamily="34" charset="0"/>
              </a:rPr>
              <a:t>and tools</a:t>
            </a:r>
          </a:p>
        </p:txBody>
      </p:sp>
      <p:sp>
        <p:nvSpPr>
          <p:cNvPr id="759815" name="Oval 7"/>
          <p:cNvSpPr>
            <a:spLocks noChangeArrowheads="1"/>
          </p:cNvSpPr>
          <p:nvPr/>
        </p:nvSpPr>
        <p:spPr bwMode="auto">
          <a:xfrm>
            <a:off x="6710363" y="2643188"/>
            <a:ext cx="2433637" cy="1077912"/>
          </a:xfrm>
          <a:prstGeom prst="ellipse">
            <a:avLst/>
          </a:prstGeom>
          <a:solidFill>
            <a:schemeClr val="bg1"/>
          </a:solidFill>
          <a:ln w="9525">
            <a:solidFill>
              <a:srgbClr val="000000"/>
            </a:solidFill>
            <a:round/>
            <a:headEnd/>
            <a:tailEnd/>
          </a:ln>
          <a:effectLst/>
        </p:spPr>
        <p:txBody>
          <a:bodyPr wrap="none" lIns="90488" tIns="44450" rIns="90488" bIns="44450" anchor="ctr"/>
          <a:lstStyle/>
          <a:p>
            <a:pPr algn="ctr">
              <a:defRPr/>
            </a:pPr>
            <a:r>
              <a:rPr lang="en-US" sz="2000" b="1">
                <a:effectLst>
                  <a:outerShdw blurRad="38100" dist="38100" dir="2700000" algn="tl">
                    <a:srgbClr val="000000"/>
                  </a:outerShdw>
                </a:effectLst>
                <a:latin typeface="Arial" pitchFamily="34" charset="0"/>
              </a:rPr>
              <a:t>Discharge</a:t>
            </a:r>
          </a:p>
          <a:p>
            <a:pPr algn="ctr">
              <a:defRPr/>
            </a:pPr>
            <a:r>
              <a:rPr lang="en-US" sz="2000" b="1">
                <a:effectLst>
                  <a:outerShdw blurRad="38100" dist="38100" dir="2700000" algn="tl">
                    <a:srgbClr val="000000"/>
                  </a:outerShdw>
                </a:effectLst>
                <a:latin typeface="Arial" pitchFamily="34" charset="0"/>
              </a:rPr>
              <a:t> electric </a:t>
            </a:r>
          </a:p>
          <a:p>
            <a:pPr algn="ctr">
              <a:defRPr/>
            </a:pPr>
            <a:r>
              <a:rPr lang="en-US" sz="2000" b="1">
                <a:effectLst>
                  <a:outerShdw blurRad="38100" dist="38100" dir="2700000" algn="tl">
                    <a:srgbClr val="000000"/>
                  </a:outerShdw>
                </a:effectLst>
                <a:latin typeface="Arial" pitchFamily="34" charset="0"/>
              </a:rPr>
              <a:t>energy</a:t>
            </a:r>
          </a:p>
        </p:txBody>
      </p:sp>
      <p:sp>
        <p:nvSpPr>
          <p:cNvPr id="56329" name="Line 8"/>
          <p:cNvSpPr>
            <a:spLocks noChangeShapeType="1"/>
          </p:cNvSpPr>
          <p:nvPr/>
        </p:nvSpPr>
        <p:spPr bwMode="auto">
          <a:xfrm>
            <a:off x="6400800" y="4498975"/>
            <a:ext cx="431800" cy="200025"/>
          </a:xfrm>
          <a:prstGeom prst="line">
            <a:avLst/>
          </a:prstGeom>
          <a:noFill/>
          <a:ln w="508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30" name="Line 9"/>
          <p:cNvSpPr>
            <a:spLocks noChangeShapeType="1"/>
          </p:cNvSpPr>
          <p:nvPr/>
        </p:nvSpPr>
        <p:spPr bwMode="auto">
          <a:xfrm flipH="1">
            <a:off x="2795588" y="4346575"/>
            <a:ext cx="252412" cy="200025"/>
          </a:xfrm>
          <a:prstGeom prst="line">
            <a:avLst/>
          </a:prstGeom>
          <a:noFill/>
          <a:ln w="508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31" name="Line 10"/>
          <p:cNvSpPr>
            <a:spLocks noChangeShapeType="1"/>
          </p:cNvSpPr>
          <p:nvPr/>
        </p:nvSpPr>
        <p:spPr bwMode="auto">
          <a:xfrm flipH="1" flipV="1">
            <a:off x="2743200" y="3157538"/>
            <a:ext cx="457200" cy="271462"/>
          </a:xfrm>
          <a:prstGeom prst="line">
            <a:avLst/>
          </a:prstGeom>
          <a:noFill/>
          <a:ln w="508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32" name="Line 11"/>
          <p:cNvSpPr>
            <a:spLocks noChangeShapeType="1"/>
          </p:cNvSpPr>
          <p:nvPr/>
        </p:nvSpPr>
        <p:spPr bwMode="auto">
          <a:xfrm flipV="1">
            <a:off x="6400800" y="3287713"/>
            <a:ext cx="533400" cy="217487"/>
          </a:xfrm>
          <a:prstGeom prst="line">
            <a:avLst/>
          </a:prstGeom>
          <a:noFill/>
          <a:ln w="508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33" name="Line 12"/>
          <p:cNvSpPr>
            <a:spLocks noChangeShapeType="1"/>
          </p:cNvSpPr>
          <p:nvPr/>
        </p:nvSpPr>
        <p:spPr bwMode="auto">
          <a:xfrm>
            <a:off x="4876800" y="4992688"/>
            <a:ext cx="1588" cy="288925"/>
          </a:xfrm>
          <a:prstGeom prst="line">
            <a:avLst/>
          </a:prstGeom>
          <a:noFill/>
          <a:ln w="508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9821" name="Oval 13"/>
          <p:cNvSpPr>
            <a:spLocks noChangeArrowheads="1"/>
          </p:cNvSpPr>
          <p:nvPr/>
        </p:nvSpPr>
        <p:spPr bwMode="auto">
          <a:xfrm>
            <a:off x="3048000" y="5497513"/>
            <a:ext cx="3275013" cy="595312"/>
          </a:xfrm>
          <a:prstGeom prst="ellipse">
            <a:avLst/>
          </a:prstGeom>
          <a:solidFill>
            <a:schemeClr val="bg1"/>
          </a:solidFill>
          <a:ln w="9525">
            <a:solidFill>
              <a:srgbClr val="000000"/>
            </a:solidFill>
            <a:round/>
            <a:headEnd/>
            <a:tailEnd/>
          </a:ln>
          <a:effectLst/>
        </p:spPr>
        <p:txBody>
          <a:bodyPr wrap="none" lIns="90488" tIns="44450" rIns="90488" bIns="44450" anchor="ctr"/>
          <a:lstStyle/>
          <a:p>
            <a:pPr algn="ctr">
              <a:defRPr/>
            </a:pPr>
            <a:r>
              <a:rPr lang="en-US" sz="2000" b="1">
                <a:effectLst>
                  <a:outerShdw blurRad="38100" dist="38100" dir="2700000" algn="tl">
                    <a:srgbClr val="000000"/>
                  </a:outerShdw>
                </a:effectLst>
                <a:latin typeface="Arial" pitchFamily="34" charset="0"/>
              </a:rPr>
              <a:t>Safe working system</a:t>
            </a:r>
          </a:p>
        </p:txBody>
      </p:sp>
      <p:sp>
        <p:nvSpPr>
          <p:cNvPr id="759822" name="Oval 14"/>
          <p:cNvSpPr>
            <a:spLocks noChangeArrowheads="1"/>
          </p:cNvSpPr>
          <p:nvPr/>
        </p:nvSpPr>
        <p:spPr bwMode="auto">
          <a:xfrm>
            <a:off x="3657600" y="1981200"/>
            <a:ext cx="2741613" cy="758825"/>
          </a:xfrm>
          <a:prstGeom prst="ellipse">
            <a:avLst/>
          </a:prstGeom>
          <a:solidFill>
            <a:schemeClr val="bg1"/>
          </a:solidFill>
          <a:ln w="9525">
            <a:solidFill>
              <a:srgbClr val="000000"/>
            </a:solidFill>
            <a:round/>
            <a:headEnd/>
            <a:tailEnd/>
          </a:ln>
          <a:effectLst/>
        </p:spPr>
        <p:txBody>
          <a:bodyPr wrap="none" lIns="90488" tIns="44450" rIns="90488" bIns="44450" anchor="ctr"/>
          <a:lstStyle/>
          <a:p>
            <a:pPr algn="ctr">
              <a:defRPr/>
            </a:pPr>
            <a:r>
              <a:rPr lang="en-US" sz="2000" b="1">
                <a:effectLst>
                  <a:outerShdw blurRad="38100" dist="38100" dir="2700000" algn="tl">
                    <a:srgbClr val="000000"/>
                  </a:outerShdw>
                </a:effectLst>
                <a:latin typeface="Arial" pitchFamily="34" charset="0"/>
              </a:rPr>
              <a:t>Competent</a:t>
            </a:r>
          </a:p>
          <a:p>
            <a:pPr algn="ctr">
              <a:defRPr/>
            </a:pPr>
            <a:r>
              <a:rPr lang="en-US" sz="2000" b="1">
                <a:effectLst>
                  <a:outerShdw blurRad="38100" dist="38100" dir="2700000" algn="tl">
                    <a:srgbClr val="000000"/>
                  </a:outerShdw>
                </a:effectLst>
                <a:latin typeface="Arial" pitchFamily="34" charset="0"/>
              </a:rPr>
              <a:t> personnel</a:t>
            </a:r>
          </a:p>
        </p:txBody>
      </p:sp>
      <p:sp>
        <p:nvSpPr>
          <p:cNvPr id="56336" name="Line 15"/>
          <p:cNvSpPr>
            <a:spLocks noChangeShapeType="1"/>
          </p:cNvSpPr>
          <p:nvPr/>
        </p:nvSpPr>
        <p:spPr bwMode="auto">
          <a:xfrm flipH="1" flipV="1">
            <a:off x="4800600" y="2798763"/>
            <a:ext cx="1588" cy="325437"/>
          </a:xfrm>
          <a:prstGeom prst="line">
            <a:avLst/>
          </a:prstGeom>
          <a:noFill/>
          <a:ln w="508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4255261112"/>
      </p:ext>
    </p:extLst>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
        <p:nvSpPr>
          <p:cNvPr id="58371" name="Rectangle 2"/>
          <p:cNvSpPr>
            <a:spLocks noChangeArrowheads="1"/>
          </p:cNvSpPr>
          <p:nvPr/>
        </p:nvSpPr>
        <p:spPr bwMode="auto">
          <a:xfrm>
            <a:off x="4713288" y="2514600"/>
            <a:ext cx="3586162"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endParaRPr lang="en-IN" altLang="en-US" sz="1800"/>
          </a:p>
        </p:txBody>
      </p:sp>
      <p:sp>
        <p:nvSpPr>
          <p:cNvPr id="58372" name="Rectangle 3"/>
          <p:cNvSpPr>
            <a:spLocks noChangeArrowheads="1"/>
          </p:cNvSpPr>
          <p:nvPr/>
        </p:nvSpPr>
        <p:spPr bwMode="auto">
          <a:xfrm>
            <a:off x="7291388" y="5067300"/>
            <a:ext cx="26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tabLst>
                <a:tab pos="3086100" algn="l"/>
              </a:tabLst>
              <a:defRPr sz="3200">
                <a:solidFill>
                  <a:schemeClr val="tx1"/>
                </a:solidFill>
                <a:latin typeface="Garamond" panose="02020404030301010803" pitchFamily="18" charset="0"/>
              </a:defRPr>
            </a:lvl1pPr>
            <a:lvl2pPr marL="742950" indent="-285750">
              <a:spcBef>
                <a:spcPct val="20000"/>
              </a:spcBef>
              <a:buChar char="–"/>
              <a:tabLst>
                <a:tab pos="3086100" algn="l"/>
              </a:tabLst>
              <a:defRPr sz="2800">
                <a:solidFill>
                  <a:schemeClr val="tx1"/>
                </a:solidFill>
                <a:latin typeface="Garamond" panose="02020404030301010803" pitchFamily="18" charset="0"/>
              </a:defRPr>
            </a:lvl2pPr>
            <a:lvl3pPr marL="1143000" indent="-228600">
              <a:spcBef>
                <a:spcPct val="20000"/>
              </a:spcBef>
              <a:buClr>
                <a:schemeClr val="tx2"/>
              </a:buClr>
              <a:buChar char="•"/>
              <a:tabLst>
                <a:tab pos="3086100" algn="l"/>
              </a:tabLst>
              <a:defRPr sz="2400">
                <a:solidFill>
                  <a:schemeClr val="tx1"/>
                </a:solidFill>
                <a:latin typeface="Garamond" panose="02020404030301010803" pitchFamily="18" charset="0"/>
              </a:defRPr>
            </a:lvl3pPr>
            <a:lvl4pPr marL="1600200" indent="-228600">
              <a:spcBef>
                <a:spcPct val="20000"/>
              </a:spcBef>
              <a:buChar char="–"/>
              <a:tabLst>
                <a:tab pos="3086100" algn="l"/>
              </a:tabLst>
              <a:defRPr sz="2000">
                <a:solidFill>
                  <a:schemeClr val="tx1"/>
                </a:solidFill>
                <a:latin typeface="Garamond" panose="02020404030301010803" pitchFamily="18" charset="0"/>
              </a:defRPr>
            </a:lvl4pPr>
            <a:lvl5pPr marL="2057400" indent="-228600">
              <a:spcBef>
                <a:spcPct val="20000"/>
              </a:spcBef>
              <a:buClr>
                <a:schemeClr val="folHlink"/>
              </a:buClr>
              <a:buChar char="•"/>
              <a:tabLst>
                <a:tab pos="3086100" algn="l"/>
              </a:tabLst>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tabLst>
                <a:tab pos="3086100" algn="l"/>
              </a:tabLst>
              <a:defRPr sz="2000">
                <a:solidFill>
                  <a:schemeClr val="tx1"/>
                </a:solidFill>
                <a:latin typeface="Garamond" panose="02020404030301010803" pitchFamily="18" charset="0"/>
              </a:defRPr>
            </a:lvl9pPr>
          </a:lstStyle>
          <a:p>
            <a:pPr algn="ctr">
              <a:spcBef>
                <a:spcPct val="0"/>
              </a:spcBef>
              <a:buClrTx/>
            </a:pPr>
            <a:endParaRPr lang="en-US" altLang="en-US" sz="2400" b="1">
              <a:latin typeface="Times New Roman" panose="02020603050405020304" pitchFamily="18" charset="0"/>
            </a:endParaRPr>
          </a:p>
        </p:txBody>
      </p:sp>
      <p:sp>
        <p:nvSpPr>
          <p:cNvPr id="58373" name="Rectangle 4"/>
          <p:cNvSpPr>
            <a:spLocks noChangeArrowheads="1"/>
          </p:cNvSpPr>
          <p:nvPr/>
        </p:nvSpPr>
        <p:spPr bwMode="auto">
          <a:xfrm>
            <a:off x="0" y="75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endParaRPr lang="en-IN" altLang="en-US" sz="1800"/>
          </a:p>
        </p:txBody>
      </p:sp>
      <p:sp>
        <p:nvSpPr>
          <p:cNvPr id="640005" name="Rectangle 5"/>
          <p:cNvSpPr>
            <a:spLocks noChangeArrowheads="1"/>
          </p:cNvSpPr>
          <p:nvPr/>
        </p:nvSpPr>
        <p:spPr bwMode="auto">
          <a:xfrm>
            <a:off x="1600200" y="1524000"/>
            <a:ext cx="5867400" cy="457200"/>
          </a:xfrm>
          <a:prstGeom prst="rect">
            <a:avLst/>
          </a:prstGeom>
          <a:noFill/>
          <a:ln w="9525">
            <a:noFill/>
            <a:miter lim="800000"/>
            <a:headEnd/>
            <a:tailEnd/>
          </a:ln>
          <a:effectLst/>
        </p:spPr>
        <p:txBody>
          <a:bodyPr/>
          <a:lstStyle/>
          <a:p>
            <a:pPr marL="342900" indent="-342900" algn="ctr" eaLnBrk="1" hangingPunct="1">
              <a:lnSpc>
                <a:spcPct val="90000"/>
              </a:lnSpc>
              <a:spcBef>
                <a:spcPct val="20000"/>
              </a:spcBef>
              <a:buClr>
                <a:schemeClr val="hlink"/>
              </a:buClr>
              <a:defRPr/>
            </a:pPr>
            <a:r>
              <a:rPr lang="en-US" altLang="ja-JP" sz="2800" b="1" dirty="0">
                <a:solidFill>
                  <a:schemeClr val="tx2"/>
                </a:solidFill>
                <a:effectLst>
                  <a:outerShdw blurRad="38100" dist="38100" dir="2700000" algn="tl">
                    <a:srgbClr val="000000"/>
                  </a:outerShdw>
                </a:effectLst>
                <a:latin typeface="Arial" pitchFamily="34" charset="0"/>
                <a:ea typeface="MS PGothic" pitchFamily="34" charset="-128"/>
              </a:rPr>
              <a:t>Confined Space Certificate </a:t>
            </a:r>
          </a:p>
          <a:p>
            <a:pPr marL="342900" indent="-342900" algn="ctr" eaLnBrk="1" hangingPunct="1">
              <a:lnSpc>
                <a:spcPct val="90000"/>
              </a:lnSpc>
              <a:spcBef>
                <a:spcPct val="20000"/>
              </a:spcBef>
              <a:buClr>
                <a:schemeClr val="hlink"/>
              </a:buClr>
              <a:defRPr/>
            </a:pPr>
            <a:endParaRPr lang="en-US" altLang="ja-JP" sz="2400" b="1" u="sng" dirty="0">
              <a:solidFill>
                <a:schemeClr val="tx2"/>
              </a:solidFill>
              <a:effectLst>
                <a:outerShdw blurRad="38100" dist="38100" dir="2700000" algn="tl">
                  <a:srgbClr val="000000"/>
                </a:outerShdw>
              </a:effectLst>
              <a:latin typeface="Arial" pitchFamily="34" charset="0"/>
              <a:ea typeface="MS PGothic" pitchFamily="34" charset="-128"/>
            </a:endParaRPr>
          </a:p>
          <a:p>
            <a:pPr marL="342900" indent="-342900" eaLnBrk="1" hangingPunct="1">
              <a:lnSpc>
                <a:spcPct val="90000"/>
              </a:lnSpc>
              <a:spcBef>
                <a:spcPct val="20000"/>
              </a:spcBef>
              <a:buClr>
                <a:schemeClr val="hlink"/>
              </a:buClr>
              <a:defRPr/>
            </a:pPr>
            <a:r>
              <a:rPr lang="en-US" altLang="ja-JP" sz="2400" b="1" dirty="0">
                <a:solidFill>
                  <a:schemeClr val="tx2"/>
                </a:solidFill>
                <a:effectLst>
                  <a:outerShdw blurRad="38100" dist="38100" dir="2700000" algn="tl">
                    <a:srgbClr val="000000"/>
                  </a:outerShdw>
                </a:effectLst>
                <a:latin typeface="Arial" pitchFamily="34" charset="0"/>
                <a:ea typeface="MS PGothic" pitchFamily="34" charset="-128"/>
              </a:rPr>
              <a:t>    </a:t>
            </a:r>
          </a:p>
        </p:txBody>
      </p:sp>
      <p:sp>
        <p:nvSpPr>
          <p:cNvPr id="640006" name="Rectangle 6"/>
          <p:cNvSpPr>
            <a:spLocks noChangeArrowheads="1"/>
          </p:cNvSpPr>
          <p:nvPr/>
        </p:nvSpPr>
        <p:spPr bwMode="auto">
          <a:xfrm>
            <a:off x="685800" y="2133600"/>
            <a:ext cx="7808913" cy="4054475"/>
          </a:xfrm>
          <a:prstGeom prst="rect">
            <a:avLst/>
          </a:prstGeom>
          <a:noFill/>
          <a:ln w="9525">
            <a:noFill/>
            <a:miter lim="800000"/>
            <a:headEnd/>
            <a:tailEnd/>
          </a:ln>
          <a:effectLst/>
        </p:spPr>
        <p:txBody>
          <a:bodyPr>
            <a:spAutoFit/>
          </a:bodyPr>
          <a:lstStyle/>
          <a:p>
            <a:pPr>
              <a:defRPr/>
            </a:pPr>
            <a:r>
              <a:rPr lang="en-US" sz="2000" b="1" dirty="0">
                <a:solidFill>
                  <a:schemeClr val="tx2"/>
                </a:solidFill>
                <a:effectLst>
                  <a:outerShdw blurRad="38100" dist="38100" dir="2700000" algn="tl">
                    <a:srgbClr val="000000"/>
                  </a:outerShdw>
                </a:effectLst>
                <a:latin typeface="Arial" pitchFamily="34" charset="0"/>
              </a:rPr>
              <a:t>A </a:t>
            </a:r>
            <a:r>
              <a:rPr lang="en-US" sz="2000" b="1" i="1" dirty="0">
                <a:solidFill>
                  <a:schemeClr val="tx2"/>
                </a:solidFill>
                <a:effectLst>
                  <a:outerShdw blurRad="38100" dist="38100" dir="2700000" algn="tl">
                    <a:srgbClr val="000000"/>
                  </a:outerShdw>
                </a:effectLst>
                <a:latin typeface="Arial" pitchFamily="34" charset="0"/>
              </a:rPr>
              <a:t>“confined space”</a:t>
            </a:r>
            <a:r>
              <a:rPr lang="en-US" sz="2000" b="1" dirty="0">
                <a:solidFill>
                  <a:schemeClr val="tx2"/>
                </a:solidFill>
                <a:effectLst>
                  <a:outerShdw blurRad="38100" dist="38100" dir="2700000" algn="tl">
                    <a:srgbClr val="000000"/>
                  </a:outerShdw>
                </a:effectLst>
                <a:latin typeface="Arial" pitchFamily="34" charset="0"/>
              </a:rPr>
              <a:t> is defined as any space:</a:t>
            </a:r>
          </a:p>
          <a:p>
            <a:pPr>
              <a:defRPr/>
            </a:pPr>
            <a:endParaRPr lang="en-US" sz="2000" b="1" dirty="0">
              <a:solidFill>
                <a:schemeClr val="tx2"/>
              </a:solidFill>
              <a:effectLst>
                <a:outerShdw blurRad="38100" dist="38100" dir="2700000" algn="tl">
                  <a:srgbClr val="000000"/>
                </a:outerShdw>
              </a:effectLst>
              <a:latin typeface="Arial" pitchFamily="34" charset="0"/>
            </a:endParaRPr>
          </a:p>
          <a:p>
            <a:pPr>
              <a:defRPr/>
            </a:pPr>
            <a:r>
              <a:rPr lang="en-US" sz="2000" b="1" dirty="0">
                <a:solidFill>
                  <a:schemeClr val="tx2"/>
                </a:solidFill>
                <a:effectLst>
                  <a:outerShdw blurRad="38100" dist="38100" dir="2700000" algn="tl">
                    <a:srgbClr val="000000"/>
                  </a:outerShdw>
                </a:effectLst>
                <a:latin typeface="Arial" pitchFamily="34" charset="0"/>
              </a:rPr>
              <a:t>•   Large enough and so configured that an employee</a:t>
            </a:r>
          </a:p>
          <a:p>
            <a:pPr>
              <a:defRPr/>
            </a:pPr>
            <a:r>
              <a:rPr lang="en-US" sz="2000" b="1" dirty="0">
                <a:solidFill>
                  <a:schemeClr val="tx2"/>
                </a:solidFill>
                <a:effectLst>
                  <a:outerShdw blurRad="38100" dist="38100" dir="2700000" algn="tl">
                    <a:srgbClr val="000000"/>
                  </a:outerShdw>
                </a:effectLst>
                <a:latin typeface="Arial" pitchFamily="34" charset="0"/>
              </a:rPr>
              <a:t>    can bodily enter and perform assigned work.</a:t>
            </a:r>
          </a:p>
          <a:p>
            <a:pPr>
              <a:defRPr/>
            </a:pPr>
            <a:endParaRPr lang="en-US" sz="2000" b="1" dirty="0">
              <a:solidFill>
                <a:schemeClr val="tx2"/>
              </a:solidFill>
              <a:effectLst>
                <a:outerShdw blurRad="38100" dist="38100" dir="2700000" algn="tl">
                  <a:srgbClr val="000000"/>
                </a:outerShdw>
              </a:effectLst>
              <a:latin typeface="Arial" pitchFamily="34" charset="0"/>
            </a:endParaRPr>
          </a:p>
          <a:p>
            <a:pPr>
              <a:defRPr/>
            </a:pPr>
            <a:r>
              <a:rPr lang="en-US" sz="2000" b="1" dirty="0">
                <a:solidFill>
                  <a:schemeClr val="tx2"/>
                </a:solidFill>
                <a:effectLst>
                  <a:outerShdw blurRad="38100" dist="38100" dir="2700000" algn="tl">
                    <a:srgbClr val="000000"/>
                  </a:outerShdw>
                </a:effectLst>
                <a:latin typeface="Arial" pitchFamily="34" charset="0"/>
              </a:rPr>
              <a:t>•   With limited or restricted means of 	ingress or egress.</a:t>
            </a:r>
          </a:p>
          <a:p>
            <a:pPr>
              <a:defRPr/>
            </a:pPr>
            <a:endParaRPr lang="en-US" sz="2000" b="1" dirty="0">
              <a:solidFill>
                <a:schemeClr val="tx2"/>
              </a:solidFill>
              <a:effectLst>
                <a:outerShdw blurRad="38100" dist="38100" dir="2700000" algn="tl">
                  <a:srgbClr val="000000"/>
                </a:outerShdw>
              </a:effectLst>
              <a:latin typeface="Arial" pitchFamily="34" charset="0"/>
            </a:endParaRPr>
          </a:p>
          <a:p>
            <a:pPr>
              <a:defRPr/>
            </a:pPr>
            <a:r>
              <a:rPr lang="en-US" sz="2000" b="1" dirty="0">
                <a:solidFill>
                  <a:schemeClr val="tx2"/>
                </a:solidFill>
                <a:effectLst>
                  <a:outerShdw blurRad="38100" dist="38100" dir="2700000" algn="tl">
                    <a:srgbClr val="000000"/>
                  </a:outerShdw>
                </a:effectLst>
                <a:latin typeface="Arial" pitchFamily="34" charset="0"/>
              </a:rPr>
              <a:t>•   With limited or no natural ventilation.</a:t>
            </a:r>
          </a:p>
          <a:p>
            <a:pPr>
              <a:defRPr/>
            </a:pPr>
            <a:endParaRPr lang="en-US" sz="2000" b="1" dirty="0">
              <a:solidFill>
                <a:schemeClr val="tx2"/>
              </a:solidFill>
              <a:effectLst>
                <a:outerShdw blurRad="38100" dist="38100" dir="2700000" algn="tl">
                  <a:srgbClr val="000000"/>
                </a:outerShdw>
              </a:effectLst>
              <a:latin typeface="Arial" pitchFamily="34" charset="0"/>
            </a:endParaRPr>
          </a:p>
          <a:p>
            <a:pPr>
              <a:defRPr/>
            </a:pPr>
            <a:r>
              <a:rPr lang="en-US" sz="2000" b="1" dirty="0">
                <a:solidFill>
                  <a:schemeClr val="tx2"/>
                </a:solidFill>
                <a:effectLst>
                  <a:outerShdw blurRad="38100" dist="38100" dir="2700000" algn="tl">
                    <a:srgbClr val="000000"/>
                  </a:outerShdw>
                </a:effectLst>
                <a:latin typeface="Arial" pitchFamily="34" charset="0"/>
              </a:rPr>
              <a:t>•   Not designed for continuous occupancy.</a:t>
            </a:r>
          </a:p>
          <a:p>
            <a:pPr>
              <a:defRPr/>
            </a:pPr>
            <a:endParaRPr lang="en-US" sz="2000" b="1" dirty="0">
              <a:solidFill>
                <a:schemeClr val="tx2"/>
              </a:solidFill>
              <a:effectLst>
                <a:outerShdw blurRad="38100" dist="38100" dir="2700000" algn="tl">
                  <a:srgbClr val="000000"/>
                </a:outerShdw>
              </a:effectLst>
              <a:latin typeface="Arial" pitchFamily="34" charset="0"/>
            </a:endParaRPr>
          </a:p>
          <a:p>
            <a:pPr>
              <a:buFontTx/>
              <a:buChar char="•"/>
              <a:defRPr/>
            </a:pPr>
            <a:r>
              <a:rPr lang="en-US" sz="2000" b="1" dirty="0">
                <a:solidFill>
                  <a:schemeClr val="tx2"/>
                </a:solidFill>
                <a:latin typeface="Arial" pitchFamily="34" charset="0"/>
              </a:rPr>
              <a:t>   </a:t>
            </a:r>
            <a:r>
              <a:rPr lang="en-US" sz="2000" b="1" dirty="0">
                <a:solidFill>
                  <a:schemeClr val="tx2"/>
                </a:solidFill>
                <a:effectLst>
                  <a:outerShdw blurRad="38100" dist="38100" dir="2700000" algn="tl">
                    <a:srgbClr val="000000"/>
                  </a:outerShdw>
                </a:effectLst>
                <a:latin typeface="Arial" pitchFamily="34" charset="0"/>
              </a:rPr>
              <a:t>Excavations, trenches (normally deeper than 1.2</a:t>
            </a:r>
          </a:p>
          <a:p>
            <a:pPr>
              <a:defRPr/>
            </a:pPr>
            <a:r>
              <a:rPr lang="en-US" sz="2000" b="1" dirty="0">
                <a:solidFill>
                  <a:schemeClr val="tx2"/>
                </a:solidFill>
                <a:effectLst>
                  <a:outerShdw blurRad="38100" dist="38100" dir="2700000" algn="tl">
                    <a:srgbClr val="000000"/>
                  </a:outerShdw>
                </a:effectLst>
                <a:latin typeface="Arial" pitchFamily="34" charset="0"/>
              </a:rPr>
              <a:t>    meters considered as confined space)</a:t>
            </a:r>
          </a:p>
        </p:txBody>
      </p:sp>
    </p:spTree>
    <p:custDataLst>
      <p:tags r:id="rId1"/>
    </p:custDataLst>
    <p:extLst>
      <p:ext uri="{BB962C8B-B14F-4D97-AF65-F5344CB8AC3E}">
        <p14:creationId xmlns:p14="http://schemas.microsoft.com/office/powerpoint/2010/main" val="1102221956"/>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640005">
                                            <p:txEl>
                                              <p:pRg st="2" end="2"/>
                                            </p:txEl>
                                          </p:spTgt>
                                        </p:tgtEl>
                                        <p:attrNameLst>
                                          <p:attrName>style.visibility</p:attrName>
                                        </p:attrNameLst>
                                      </p:cBhvr>
                                      <p:to>
                                        <p:strVal val="visible"/>
                                      </p:to>
                                    </p:set>
                                    <p:anim calcmode="lin" valueType="num">
                                      <p:cBhvr>
                                        <p:cTn id="7" dur="1000" fill="hold"/>
                                        <p:tgtEl>
                                          <p:spTgt spid="640005">
                                            <p:txEl>
                                              <p:pRg st="2" end="2"/>
                                            </p:txEl>
                                          </p:spTgt>
                                        </p:tgtEl>
                                        <p:attrNameLst>
                                          <p:attrName>ppt_w</p:attrName>
                                        </p:attrNameLst>
                                      </p:cBhvr>
                                      <p:tavLst>
                                        <p:tav tm="0">
                                          <p:val>
                                            <p:fltVal val="0"/>
                                          </p:val>
                                        </p:tav>
                                        <p:tav tm="100000">
                                          <p:val>
                                            <p:strVal val="#ppt_w"/>
                                          </p:val>
                                        </p:tav>
                                      </p:tavLst>
                                    </p:anim>
                                    <p:anim calcmode="lin" valueType="num">
                                      <p:cBhvr>
                                        <p:cTn id="8" dur="1000" fill="hold"/>
                                        <p:tgtEl>
                                          <p:spTgt spid="640005">
                                            <p:txEl>
                                              <p:pRg st="2" end="2"/>
                                            </p:txEl>
                                          </p:spTgt>
                                        </p:tgtEl>
                                        <p:attrNameLst>
                                          <p:attrName>ppt_h</p:attrName>
                                        </p:attrNameLst>
                                      </p:cBhvr>
                                      <p:tavLst>
                                        <p:tav tm="0">
                                          <p:val>
                                            <p:fltVal val="0"/>
                                          </p:val>
                                        </p:tav>
                                        <p:tav tm="100000">
                                          <p:val>
                                            <p:strVal val="#ppt_h"/>
                                          </p:val>
                                        </p:tav>
                                      </p:tavLst>
                                    </p:anim>
                                    <p:anim calcmode="lin" valueType="num">
                                      <p:cBhvr>
                                        <p:cTn id="9" dur="1000" fill="hold"/>
                                        <p:tgtEl>
                                          <p:spTgt spid="640005">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40005">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640006">
                                            <p:txEl>
                                              <p:pRg st="2" end="2"/>
                                            </p:txEl>
                                          </p:spTgt>
                                        </p:tgtEl>
                                        <p:attrNameLst>
                                          <p:attrName>style.visibility</p:attrName>
                                        </p:attrNameLst>
                                      </p:cBhvr>
                                      <p:to>
                                        <p:strVal val="visible"/>
                                      </p:to>
                                    </p:set>
                                    <p:animEffect transition="in" filter="blinds(horizontal)">
                                      <p:cBhvr>
                                        <p:cTn id="15" dur="500"/>
                                        <p:tgtEl>
                                          <p:spTgt spid="640006">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40006">
                                            <p:txEl>
                                              <p:pRg st="3" end="3"/>
                                            </p:txEl>
                                          </p:spTgt>
                                        </p:tgtEl>
                                        <p:attrNameLst>
                                          <p:attrName>style.visibility</p:attrName>
                                        </p:attrNameLst>
                                      </p:cBhvr>
                                      <p:to>
                                        <p:strVal val="visible"/>
                                      </p:to>
                                    </p:set>
                                    <p:animEffect transition="in" filter="blinds(horizontal)">
                                      <p:cBhvr>
                                        <p:cTn id="18" dur="500"/>
                                        <p:tgtEl>
                                          <p:spTgt spid="640006">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640006">
                                            <p:txEl>
                                              <p:pRg st="5" end="5"/>
                                            </p:txEl>
                                          </p:spTgt>
                                        </p:tgtEl>
                                        <p:attrNameLst>
                                          <p:attrName>style.visibility</p:attrName>
                                        </p:attrNameLst>
                                      </p:cBhvr>
                                      <p:to>
                                        <p:strVal val="visible"/>
                                      </p:to>
                                    </p:set>
                                    <p:animEffect transition="in" filter="blinds(horizontal)">
                                      <p:cBhvr>
                                        <p:cTn id="23" dur="500"/>
                                        <p:tgtEl>
                                          <p:spTgt spid="640006">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640006">
                                            <p:txEl>
                                              <p:pRg st="7" end="7"/>
                                            </p:txEl>
                                          </p:spTgt>
                                        </p:tgtEl>
                                        <p:attrNameLst>
                                          <p:attrName>style.visibility</p:attrName>
                                        </p:attrNameLst>
                                      </p:cBhvr>
                                      <p:to>
                                        <p:strVal val="visible"/>
                                      </p:to>
                                    </p:set>
                                    <p:animEffect transition="in" filter="blinds(horizontal)">
                                      <p:cBhvr>
                                        <p:cTn id="28" dur="500"/>
                                        <p:tgtEl>
                                          <p:spTgt spid="640006">
                                            <p:txEl>
                                              <p:pRg st="7" end="7"/>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640006">
                                            <p:txEl>
                                              <p:pRg st="9" end="9"/>
                                            </p:txEl>
                                          </p:spTgt>
                                        </p:tgtEl>
                                        <p:attrNameLst>
                                          <p:attrName>style.visibility</p:attrName>
                                        </p:attrNameLst>
                                      </p:cBhvr>
                                      <p:to>
                                        <p:strVal val="visible"/>
                                      </p:to>
                                    </p:set>
                                    <p:animEffect transition="in" filter="blinds(horizontal)">
                                      <p:cBhvr>
                                        <p:cTn id="33" dur="500"/>
                                        <p:tgtEl>
                                          <p:spTgt spid="640006">
                                            <p:txEl>
                                              <p:pRg st="9" end="9"/>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640006">
                                            <p:txEl>
                                              <p:pRg st="11" end="11"/>
                                            </p:txEl>
                                          </p:spTgt>
                                        </p:tgtEl>
                                        <p:attrNameLst>
                                          <p:attrName>style.visibility</p:attrName>
                                        </p:attrNameLst>
                                      </p:cBhvr>
                                      <p:to>
                                        <p:strVal val="visible"/>
                                      </p:to>
                                    </p:set>
                                    <p:animEffect transition="in" filter="blinds(horizontal)">
                                      <p:cBhvr>
                                        <p:cTn id="38" dur="500"/>
                                        <p:tgtEl>
                                          <p:spTgt spid="640006">
                                            <p:txEl>
                                              <p:pRg st="11" end="11"/>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640006">
                                            <p:txEl>
                                              <p:pRg st="12" end="12"/>
                                            </p:txEl>
                                          </p:spTgt>
                                        </p:tgtEl>
                                        <p:attrNameLst>
                                          <p:attrName>style.visibility</p:attrName>
                                        </p:attrNameLst>
                                      </p:cBhvr>
                                      <p:to>
                                        <p:strVal val="visible"/>
                                      </p:to>
                                    </p:set>
                                    <p:animEffect transition="in" filter="blinds(horizontal)">
                                      <p:cBhvr>
                                        <p:cTn id="41" dur="500"/>
                                        <p:tgtEl>
                                          <p:spTgt spid="64000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005"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
        <p:nvSpPr>
          <p:cNvPr id="59395" name="Rectangle 2"/>
          <p:cNvSpPr>
            <a:spLocks noChangeArrowheads="1"/>
          </p:cNvSpPr>
          <p:nvPr/>
        </p:nvSpPr>
        <p:spPr bwMode="auto">
          <a:xfrm>
            <a:off x="4713288" y="2514600"/>
            <a:ext cx="3586162"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endParaRPr lang="en-IN" altLang="en-US" sz="1800"/>
          </a:p>
        </p:txBody>
      </p:sp>
      <p:sp>
        <p:nvSpPr>
          <p:cNvPr id="59396" name="Rectangle 4"/>
          <p:cNvSpPr>
            <a:spLocks noChangeArrowheads="1"/>
          </p:cNvSpPr>
          <p:nvPr/>
        </p:nvSpPr>
        <p:spPr bwMode="auto">
          <a:xfrm>
            <a:off x="0" y="752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endParaRPr lang="en-IN" altLang="en-US" sz="1800"/>
          </a:p>
        </p:txBody>
      </p:sp>
      <p:sp>
        <p:nvSpPr>
          <p:cNvPr id="637957" name="Rectangle 5"/>
          <p:cNvSpPr>
            <a:spLocks noChangeArrowheads="1"/>
          </p:cNvSpPr>
          <p:nvPr/>
        </p:nvSpPr>
        <p:spPr bwMode="auto">
          <a:xfrm>
            <a:off x="228600" y="2362200"/>
            <a:ext cx="8651875" cy="4038600"/>
          </a:xfrm>
          <a:prstGeom prst="rect">
            <a:avLst/>
          </a:prstGeom>
          <a:noFill/>
          <a:ln w="9525">
            <a:noFill/>
            <a:miter lim="800000"/>
            <a:headEnd/>
            <a:tailEnd/>
          </a:ln>
          <a:effectLst/>
        </p:spPr>
        <p:txBody>
          <a:bodyPr/>
          <a:lstStyle/>
          <a:p>
            <a:pPr marL="342900" indent="-342900" algn="ctr" eaLnBrk="1" hangingPunct="1">
              <a:lnSpc>
                <a:spcPct val="90000"/>
              </a:lnSpc>
              <a:spcBef>
                <a:spcPct val="20000"/>
              </a:spcBef>
              <a:buClr>
                <a:schemeClr val="hlink"/>
              </a:buClr>
              <a:defRPr/>
            </a:pPr>
            <a:r>
              <a:rPr lang="en-US" altLang="ja-JP" sz="2800" b="1" dirty="0">
                <a:solidFill>
                  <a:schemeClr val="tx2"/>
                </a:solidFill>
                <a:effectLst>
                  <a:outerShdw blurRad="38100" dist="38100" dir="2700000" algn="tl">
                    <a:srgbClr val="000000"/>
                  </a:outerShdw>
                </a:effectLst>
                <a:latin typeface="Arial" pitchFamily="34" charset="0"/>
                <a:ea typeface="MS PGothic" pitchFamily="34" charset="-128"/>
              </a:rPr>
              <a:t>Confined Space Certificate </a:t>
            </a:r>
          </a:p>
          <a:p>
            <a:pPr marL="342900" indent="-342900" algn="ctr" eaLnBrk="1" hangingPunct="1">
              <a:lnSpc>
                <a:spcPct val="90000"/>
              </a:lnSpc>
              <a:spcBef>
                <a:spcPct val="20000"/>
              </a:spcBef>
              <a:buClr>
                <a:schemeClr val="hlink"/>
              </a:buClr>
              <a:defRPr/>
            </a:pPr>
            <a:endParaRPr lang="en-US" altLang="ja-JP" sz="2400" b="1" u="sng" dirty="0">
              <a:solidFill>
                <a:schemeClr val="tx2"/>
              </a:solidFill>
              <a:effectLst>
                <a:outerShdw blurRad="38100" dist="38100" dir="2700000" algn="tl">
                  <a:srgbClr val="000000"/>
                </a:outerShdw>
              </a:effectLst>
              <a:latin typeface="Arial" pitchFamily="34" charset="0"/>
              <a:ea typeface="MS PGothic" pitchFamily="34" charset="-128"/>
            </a:endParaRPr>
          </a:p>
          <a:p>
            <a:pPr marL="342900" indent="-342900" eaLnBrk="1" hangingPunct="1">
              <a:lnSpc>
                <a:spcPct val="90000"/>
              </a:lnSpc>
              <a:spcBef>
                <a:spcPct val="20000"/>
              </a:spcBef>
              <a:buClr>
                <a:schemeClr val="hlink"/>
              </a:buClr>
              <a:defRPr/>
            </a:pPr>
            <a:r>
              <a:rPr lang="en-US" altLang="ja-JP" sz="2400" b="1" dirty="0">
                <a:solidFill>
                  <a:schemeClr val="tx2"/>
                </a:solidFill>
                <a:effectLst>
                  <a:outerShdw blurRad="38100" dist="38100" dir="2700000" algn="tl">
                    <a:srgbClr val="000000"/>
                  </a:outerShdw>
                </a:effectLst>
                <a:latin typeface="Arial" pitchFamily="34" charset="0"/>
                <a:ea typeface="MS PGothic" pitchFamily="34" charset="-128"/>
              </a:rPr>
              <a:t>    A Confined Space Permit, will be raised when it is necessary for personnel to enter confined spaces (for work or inspection purposes).</a:t>
            </a:r>
          </a:p>
          <a:p>
            <a:pPr marL="342900" indent="-342900" eaLnBrk="1" hangingPunct="1">
              <a:lnSpc>
                <a:spcPct val="90000"/>
              </a:lnSpc>
              <a:spcBef>
                <a:spcPct val="20000"/>
              </a:spcBef>
              <a:buClr>
                <a:schemeClr val="hlink"/>
              </a:buClr>
              <a:defRPr/>
            </a:pPr>
            <a:endParaRPr lang="en-US" altLang="ja-JP" sz="2400" b="1" dirty="0">
              <a:solidFill>
                <a:schemeClr val="tx2"/>
              </a:solidFill>
              <a:effectLst>
                <a:outerShdw blurRad="38100" dist="38100" dir="2700000" algn="tl">
                  <a:srgbClr val="000000"/>
                </a:outerShdw>
              </a:effectLst>
              <a:latin typeface="Arial" pitchFamily="34" charset="0"/>
              <a:ea typeface="MS PGothic" pitchFamily="34" charset="-128"/>
            </a:endParaRPr>
          </a:p>
          <a:p>
            <a:pPr marL="342900" indent="-342900" eaLnBrk="1" hangingPunct="1">
              <a:lnSpc>
                <a:spcPct val="90000"/>
              </a:lnSpc>
              <a:spcBef>
                <a:spcPct val="20000"/>
              </a:spcBef>
              <a:buClr>
                <a:schemeClr val="hlink"/>
              </a:buClr>
              <a:defRPr/>
            </a:pPr>
            <a:r>
              <a:rPr lang="en-US" altLang="ja-JP" sz="2400" b="1" dirty="0">
                <a:solidFill>
                  <a:schemeClr val="tx2"/>
                </a:solidFill>
                <a:effectLst>
                  <a:outerShdw blurRad="38100" dist="38100" dir="2700000" algn="tl">
                    <a:srgbClr val="000000"/>
                  </a:outerShdw>
                </a:effectLst>
                <a:latin typeface="Arial" pitchFamily="34" charset="0"/>
                <a:ea typeface="MS PGothic" pitchFamily="34" charset="-128"/>
              </a:rPr>
              <a:t>    As per the Confined Space Entry Procedure, a Hazard and Risk Assessment must be completed before any entry into a confined space .</a:t>
            </a:r>
          </a:p>
        </p:txBody>
      </p:sp>
    </p:spTree>
    <p:custDataLst>
      <p:tags r:id="rId1"/>
    </p:custDataLst>
    <p:extLst>
      <p:ext uri="{BB962C8B-B14F-4D97-AF65-F5344CB8AC3E}">
        <p14:creationId xmlns:p14="http://schemas.microsoft.com/office/powerpoint/2010/main" val="2147551844"/>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637957">
                                            <p:txEl>
                                              <p:pRg st="2" end="2"/>
                                            </p:txEl>
                                          </p:spTgt>
                                        </p:tgtEl>
                                        <p:attrNameLst>
                                          <p:attrName>style.visibility</p:attrName>
                                        </p:attrNameLst>
                                      </p:cBhvr>
                                      <p:to>
                                        <p:strVal val="visible"/>
                                      </p:to>
                                    </p:set>
                                    <p:anim calcmode="lin" valueType="num">
                                      <p:cBhvr>
                                        <p:cTn id="7" dur="1000" fill="hold"/>
                                        <p:tgtEl>
                                          <p:spTgt spid="637957">
                                            <p:txEl>
                                              <p:pRg st="2" end="2"/>
                                            </p:txEl>
                                          </p:spTgt>
                                        </p:tgtEl>
                                        <p:attrNameLst>
                                          <p:attrName>ppt_w</p:attrName>
                                        </p:attrNameLst>
                                      </p:cBhvr>
                                      <p:tavLst>
                                        <p:tav tm="0">
                                          <p:val>
                                            <p:fltVal val="0"/>
                                          </p:val>
                                        </p:tav>
                                        <p:tav tm="100000">
                                          <p:val>
                                            <p:strVal val="#ppt_w"/>
                                          </p:val>
                                        </p:tav>
                                      </p:tavLst>
                                    </p:anim>
                                    <p:anim calcmode="lin" valueType="num">
                                      <p:cBhvr>
                                        <p:cTn id="8" dur="1000" fill="hold"/>
                                        <p:tgtEl>
                                          <p:spTgt spid="637957">
                                            <p:txEl>
                                              <p:pRg st="2" end="2"/>
                                            </p:txEl>
                                          </p:spTgt>
                                        </p:tgtEl>
                                        <p:attrNameLst>
                                          <p:attrName>ppt_h</p:attrName>
                                        </p:attrNameLst>
                                      </p:cBhvr>
                                      <p:tavLst>
                                        <p:tav tm="0">
                                          <p:val>
                                            <p:fltVal val="0"/>
                                          </p:val>
                                        </p:tav>
                                        <p:tav tm="100000">
                                          <p:val>
                                            <p:strVal val="#ppt_h"/>
                                          </p:val>
                                        </p:tav>
                                      </p:tavLst>
                                    </p:anim>
                                    <p:anim calcmode="lin" valueType="num">
                                      <p:cBhvr>
                                        <p:cTn id="9" dur="1000" fill="hold"/>
                                        <p:tgtEl>
                                          <p:spTgt spid="637957">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37957">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637957">
                                            <p:txEl>
                                              <p:pRg st="4" end="4"/>
                                            </p:txEl>
                                          </p:spTgt>
                                        </p:tgtEl>
                                        <p:attrNameLst>
                                          <p:attrName>style.visibility</p:attrName>
                                        </p:attrNameLst>
                                      </p:cBhvr>
                                      <p:to>
                                        <p:strVal val="visible"/>
                                      </p:to>
                                    </p:set>
                                    <p:anim calcmode="lin" valueType="num">
                                      <p:cBhvr>
                                        <p:cTn id="15" dur="1000" fill="hold"/>
                                        <p:tgtEl>
                                          <p:spTgt spid="637957">
                                            <p:txEl>
                                              <p:pRg st="4" end="4"/>
                                            </p:txEl>
                                          </p:spTgt>
                                        </p:tgtEl>
                                        <p:attrNameLst>
                                          <p:attrName>ppt_w</p:attrName>
                                        </p:attrNameLst>
                                      </p:cBhvr>
                                      <p:tavLst>
                                        <p:tav tm="0">
                                          <p:val>
                                            <p:fltVal val="0"/>
                                          </p:val>
                                        </p:tav>
                                        <p:tav tm="100000">
                                          <p:val>
                                            <p:strVal val="#ppt_w"/>
                                          </p:val>
                                        </p:tav>
                                      </p:tavLst>
                                    </p:anim>
                                    <p:anim calcmode="lin" valueType="num">
                                      <p:cBhvr>
                                        <p:cTn id="16" dur="1000" fill="hold"/>
                                        <p:tgtEl>
                                          <p:spTgt spid="637957">
                                            <p:txEl>
                                              <p:pRg st="4" end="4"/>
                                            </p:txEl>
                                          </p:spTgt>
                                        </p:tgtEl>
                                        <p:attrNameLst>
                                          <p:attrName>ppt_h</p:attrName>
                                        </p:attrNameLst>
                                      </p:cBhvr>
                                      <p:tavLst>
                                        <p:tav tm="0">
                                          <p:val>
                                            <p:fltVal val="0"/>
                                          </p:val>
                                        </p:tav>
                                        <p:tav tm="100000">
                                          <p:val>
                                            <p:strVal val="#ppt_h"/>
                                          </p:val>
                                        </p:tav>
                                      </p:tavLst>
                                    </p:anim>
                                    <p:anim calcmode="lin" valueType="num">
                                      <p:cBhvr>
                                        <p:cTn id="17" dur="1000" fill="hold"/>
                                        <p:tgtEl>
                                          <p:spTgt spid="637957">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637957">
                                            <p:txEl>
                                              <p:pRg st="4" end="4"/>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957" grpId="0" build="p"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1066800" y="1371600"/>
            <a:ext cx="6858000" cy="457200"/>
          </a:xfrm>
        </p:spPr>
        <p:txBody>
          <a:bodyPr>
            <a:normAutofit fontScale="90000"/>
          </a:bodyPr>
          <a:lstStyle/>
          <a:p>
            <a:r>
              <a:rPr lang="en-US" altLang="en-US" smtClean="0"/>
              <a:t>LIFTING  CERTIFICATE</a:t>
            </a:r>
            <a:endParaRPr lang="en-IN" altLang="en-US" smtClean="0"/>
          </a:p>
        </p:txBody>
      </p:sp>
      <p:sp>
        <p:nvSpPr>
          <p:cNvPr id="3" name="Content Placeholder 2"/>
          <p:cNvSpPr>
            <a:spLocks noGrp="1"/>
          </p:cNvSpPr>
          <p:nvPr>
            <p:ph idx="1"/>
          </p:nvPr>
        </p:nvSpPr>
        <p:spPr>
          <a:xfrm>
            <a:off x="533400" y="1828800"/>
            <a:ext cx="8229600" cy="4419600"/>
          </a:xfrm>
        </p:spPr>
        <p:txBody>
          <a:bodyPr/>
          <a:lstStyle/>
          <a:p>
            <a:pPr>
              <a:defRPr/>
            </a:pPr>
            <a:r>
              <a:rPr lang="en-US" dirty="0" smtClean="0"/>
              <a:t>Objective: Ensure </a:t>
            </a:r>
            <a:r>
              <a:rPr lang="en-IN" dirty="0" smtClean="0"/>
              <a:t>correct work practices to be followed for safe lifting operation.</a:t>
            </a:r>
          </a:p>
          <a:p>
            <a:pPr>
              <a:defRPr/>
            </a:pPr>
            <a:r>
              <a:rPr lang="en-IN" dirty="0" smtClean="0"/>
              <a:t>Pre Check before raising permit for lifting </a:t>
            </a:r>
          </a:p>
          <a:p>
            <a:pPr lvl="1">
              <a:defRPr/>
            </a:pPr>
            <a:r>
              <a:rPr lang="en-US" dirty="0" smtClean="0"/>
              <a:t>Inspected soil for adequate</a:t>
            </a:r>
          </a:p>
          <a:p>
            <a:pPr lvl="1">
              <a:defRPr/>
            </a:pPr>
            <a:r>
              <a:rPr lang="en-US" dirty="0" smtClean="0"/>
              <a:t>Crane load indicating device with overload cut-off</a:t>
            </a:r>
          </a:p>
          <a:p>
            <a:pPr lvl="1">
              <a:defRPr/>
            </a:pPr>
            <a:r>
              <a:rPr lang="en-US" dirty="0" smtClean="0"/>
              <a:t>Signs &amp; barriers are installed</a:t>
            </a:r>
          </a:p>
          <a:p>
            <a:pPr lvl="1">
              <a:defRPr/>
            </a:pPr>
            <a:r>
              <a:rPr lang="en-US" dirty="0" smtClean="0"/>
              <a:t>Radius of the lift beam measured by tape</a:t>
            </a:r>
          </a:p>
          <a:p>
            <a:pPr lvl="1">
              <a:defRPr/>
            </a:pPr>
            <a:r>
              <a:rPr lang="en-US" dirty="0" smtClean="0"/>
              <a:t>Weight of the load calculated &amp; documented</a:t>
            </a:r>
            <a:r>
              <a:rPr lang="en-IN" dirty="0" smtClean="0"/>
              <a:t> </a:t>
            </a:r>
            <a:endParaRPr lang="en-IN" dirty="0"/>
          </a:p>
        </p:txBody>
      </p:sp>
      <p:sp>
        <p:nvSpPr>
          <p:cNvPr id="6246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Rev-02 Date: 05.05.2011</a:t>
            </a:r>
            <a:endParaRPr lang="en-US" altLang="en-US" sz="1200" smtClean="0"/>
          </a:p>
        </p:txBody>
      </p:sp>
    </p:spTree>
    <p:extLst>
      <p:ext uri="{BB962C8B-B14F-4D97-AF65-F5344CB8AC3E}">
        <p14:creationId xmlns:p14="http://schemas.microsoft.com/office/powerpoint/2010/main" val="32081277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1066800" y="1371600"/>
            <a:ext cx="6858000" cy="457200"/>
          </a:xfrm>
        </p:spPr>
        <p:txBody>
          <a:bodyPr>
            <a:normAutofit fontScale="90000"/>
          </a:bodyPr>
          <a:lstStyle/>
          <a:p>
            <a:r>
              <a:rPr lang="en-US" altLang="en-US" smtClean="0"/>
              <a:t>Safe Lifting Operation</a:t>
            </a:r>
            <a:endParaRPr lang="en-IN" altLang="en-US" smtClean="0"/>
          </a:p>
        </p:txBody>
      </p:sp>
      <p:sp>
        <p:nvSpPr>
          <p:cNvPr id="3" name="Content Placeholder 2"/>
          <p:cNvSpPr>
            <a:spLocks noGrp="1"/>
          </p:cNvSpPr>
          <p:nvPr>
            <p:ph idx="1"/>
          </p:nvPr>
        </p:nvSpPr>
        <p:spPr>
          <a:xfrm>
            <a:off x="533400" y="1752600"/>
            <a:ext cx="8229600" cy="3886200"/>
          </a:xfrm>
        </p:spPr>
        <p:txBody>
          <a:bodyPr/>
          <a:lstStyle/>
          <a:p>
            <a:pPr>
              <a:defRPr/>
            </a:pPr>
            <a:r>
              <a:rPr lang="en-IN" dirty="0" smtClean="0"/>
              <a:t>Tandem lifting shall only be with the consent of Company. </a:t>
            </a:r>
          </a:p>
          <a:p>
            <a:pPr>
              <a:defRPr/>
            </a:pPr>
            <a:r>
              <a:rPr lang="en-IN" dirty="0" smtClean="0"/>
              <a:t>A check must be made to ensure that the crane complies with assessed requirements and is fitted with the correct length of boom or jib.</a:t>
            </a:r>
          </a:p>
          <a:p>
            <a:pPr>
              <a:defRPr/>
            </a:pPr>
            <a:r>
              <a:rPr lang="en-IN" dirty="0" smtClean="0"/>
              <a:t>A copy of the current Crane Test Certificate must be available at the site for examination. </a:t>
            </a:r>
          </a:p>
          <a:p>
            <a:pPr>
              <a:defRPr/>
            </a:pPr>
            <a:r>
              <a:rPr lang="en-IN" dirty="0" smtClean="0"/>
              <a:t>The crane must have been inspected within the previous seven days </a:t>
            </a:r>
          </a:p>
        </p:txBody>
      </p:sp>
      <p:sp>
        <p:nvSpPr>
          <p:cNvPr id="6349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Rev-02 Date: 05.05.2011</a:t>
            </a:r>
            <a:endParaRPr lang="en-US" altLang="en-US" sz="1200" smtClean="0"/>
          </a:p>
        </p:txBody>
      </p:sp>
    </p:spTree>
    <p:extLst>
      <p:ext uri="{BB962C8B-B14F-4D97-AF65-F5344CB8AC3E}">
        <p14:creationId xmlns:p14="http://schemas.microsoft.com/office/powerpoint/2010/main" val="84024622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457200" y="1371600"/>
            <a:ext cx="8382000" cy="457200"/>
          </a:xfrm>
        </p:spPr>
        <p:txBody>
          <a:bodyPr>
            <a:normAutofit fontScale="90000"/>
          </a:bodyPr>
          <a:lstStyle/>
          <a:p>
            <a:r>
              <a:rPr lang="en-US" altLang="en-US" sz="3600" smtClean="0"/>
              <a:t>Radiography / Ionization Radiation</a:t>
            </a:r>
            <a:endParaRPr lang="en-IN" altLang="en-US" sz="3600" smtClean="0"/>
          </a:p>
        </p:txBody>
      </p:sp>
      <p:sp>
        <p:nvSpPr>
          <p:cNvPr id="3" name="Content Placeholder 2"/>
          <p:cNvSpPr>
            <a:spLocks noGrp="1"/>
          </p:cNvSpPr>
          <p:nvPr>
            <p:ph idx="1"/>
          </p:nvPr>
        </p:nvSpPr>
        <p:spPr>
          <a:xfrm>
            <a:off x="533400" y="1905000"/>
            <a:ext cx="8229600" cy="4343400"/>
          </a:xfrm>
        </p:spPr>
        <p:txBody>
          <a:bodyPr/>
          <a:lstStyle/>
          <a:p>
            <a:pPr>
              <a:defRPr/>
            </a:pPr>
            <a:r>
              <a:rPr lang="en-IN" dirty="0" smtClean="0"/>
              <a:t>Purpose: </a:t>
            </a:r>
          </a:p>
          <a:p>
            <a:pPr>
              <a:defRPr/>
            </a:pPr>
            <a:r>
              <a:rPr lang="en-IN" dirty="0" smtClean="0"/>
              <a:t>To provide instruction for controlling Non Destructive Testing on site detailing the requirement for the safe handling and monitoring of all radioactive sources for protecting personnel from radiation hazards.</a:t>
            </a:r>
          </a:p>
          <a:p>
            <a:pPr>
              <a:defRPr/>
            </a:pPr>
            <a:r>
              <a:rPr lang="en-IN" dirty="0" smtClean="0"/>
              <a:t>I.R. includes alpha, beta, gamma, and x-rays, but does not include sound or radio waves, visible light, or infrared or ultraviolet light.</a:t>
            </a:r>
          </a:p>
          <a:p>
            <a:pPr>
              <a:defRPr/>
            </a:pPr>
            <a:endParaRPr lang="en-IN" dirty="0" smtClean="0"/>
          </a:p>
          <a:p>
            <a:pPr>
              <a:defRPr/>
            </a:pPr>
            <a:endParaRPr lang="en-IN" dirty="0"/>
          </a:p>
        </p:txBody>
      </p:sp>
      <p:sp>
        <p:nvSpPr>
          <p:cNvPr id="6554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Rev-02 Date: 05.05.2011</a:t>
            </a:r>
            <a:endParaRPr lang="en-US" altLang="en-US" sz="1200" smtClean="0"/>
          </a:p>
        </p:txBody>
      </p:sp>
    </p:spTree>
    <p:extLst>
      <p:ext uri="{BB962C8B-B14F-4D97-AF65-F5344CB8AC3E}">
        <p14:creationId xmlns:p14="http://schemas.microsoft.com/office/powerpoint/2010/main" val="8047616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438400" y="2286000"/>
            <a:ext cx="4267200" cy="3276600"/>
          </a:xfrm>
          <a:prstGeom prst="rect">
            <a:avLst/>
          </a:prstGeom>
          <a:solidFill>
            <a:schemeClr val="accent3">
              <a:lumMod val="95000"/>
            </a:schemeClr>
          </a:solidFill>
          <a:ln w="12700" cap="flat" cmpd="sng" algn="ctr">
            <a:noFill/>
            <a:prstDash val="solid"/>
            <a:round/>
            <a:headEnd type="none" w="med" len="med"/>
            <a:tailEnd type="none" w="med" len="med"/>
          </a:ln>
          <a:effectLst>
            <a:glow rad="635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hangingPunct="0">
              <a:defRPr/>
            </a:pPr>
            <a:endParaRPr lang="en-US" sz="2400" dirty="0">
              <a:latin typeface="+mj-lt"/>
              <a:cs typeface="Arial" charset="0"/>
            </a:endParaRPr>
          </a:p>
          <a:p>
            <a:pPr algn="ctr" eaLnBrk="0" hangingPunct="0">
              <a:defRPr/>
            </a:pPr>
            <a:endParaRPr lang="en-US" sz="2400" dirty="0">
              <a:latin typeface="+mj-lt"/>
              <a:cs typeface="Arial" charset="0"/>
            </a:endParaRPr>
          </a:p>
          <a:p>
            <a:pPr algn="ctr" eaLnBrk="0" hangingPunct="0">
              <a:defRPr/>
            </a:pPr>
            <a:endParaRPr lang="en-US" sz="2400" dirty="0">
              <a:latin typeface="+mj-lt"/>
              <a:cs typeface="Arial" charset="0"/>
            </a:endParaRPr>
          </a:p>
        </p:txBody>
      </p:sp>
      <p:sp>
        <p:nvSpPr>
          <p:cNvPr id="10" name="TextBox 9"/>
          <p:cNvSpPr txBox="1"/>
          <p:nvPr/>
        </p:nvSpPr>
        <p:spPr>
          <a:xfrm>
            <a:off x="2743200" y="3429000"/>
            <a:ext cx="3657600" cy="1015663"/>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eaLnBrk="0" hangingPunct="0">
              <a:defRPr/>
            </a:pPr>
            <a:r>
              <a:rPr lang="en-US" sz="20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mj-lt"/>
                <a:cs typeface="Arial" charset="0"/>
              </a:rPr>
              <a:t>every injury no matter how slight must be reported immediately</a:t>
            </a:r>
          </a:p>
        </p:txBody>
      </p:sp>
      <p:sp>
        <p:nvSpPr>
          <p:cNvPr id="13" name="Rectangle 12"/>
          <p:cNvSpPr/>
          <p:nvPr/>
        </p:nvSpPr>
        <p:spPr bwMode="auto">
          <a:xfrm>
            <a:off x="609600" y="914400"/>
            <a:ext cx="7772400" cy="990600"/>
          </a:xfrm>
          <a:prstGeom prst="rect">
            <a:avLst/>
          </a:prstGeom>
          <a:solidFill>
            <a:srgbClr val="002060"/>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hangingPunct="0">
              <a:defRPr/>
            </a:pPr>
            <a:r>
              <a:rPr lang="en-US" sz="2800" b="1" kern="0"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rial"/>
                <a:ea typeface="+mj-ea"/>
                <a:cs typeface="+mj-cs"/>
              </a:rPr>
              <a:t>Accident / incident Reporting</a:t>
            </a:r>
            <a:endParaRPr lang="en-US"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cs typeface="Arial" charset="0"/>
            </a:endParaRPr>
          </a:p>
        </p:txBody>
      </p:sp>
    </p:spTree>
    <p:extLst>
      <p:ext uri="{BB962C8B-B14F-4D97-AF65-F5344CB8AC3E}">
        <p14:creationId xmlns:p14="http://schemas.microsoft.com/office/powerpoint/2010/main" val="22962618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1066800" y="1371600"/>
            <a:ext cx="6858000" cy="457200"/>
          </a:xfrm>
        </p:spPr>
        <p:txBody>
          <a:bodyPr>
            <a:normAutofit fontScale="90000"/>
          </a:bodyPr>
          <a:lstStyle/>
          <a:p>
            <a:r>
              <a:rPr lang="en-US" altLang="en-US" sz="4000" smtClean="0"/>
              <a:t>Radiation</a:t>
            </a:r>
            <a:endParaRPr lang="en-IN" altLang="en-US" sz="4000" smtClean="0"/>
          </a:p>
        </p:txBody>
      </p:sp>
      <p:sp>
        <p:nvSpPr>
          <p:cNvPr id="3" name="Content Placeholder 2"/>
          <p:cNvSpPr>
            <a:spLocks noGrp="1"/>
          </p:cNvSpPr>
          <p:nvPr>
            <p:ph idx="1"/>
          </p:nvPr>
        </p:nvSpPr>
        <p:spPr>
          <a:xfrm>
            <a:off x="533400" y="1828800"/>
            <a:ext cx="8229600" cy="3886200"/>
          </a:xfrm>
        </p:spPr>
        <p:txBody>
          <a:bodyPr/>
          <a:lstStyle/>
          <a:p>
            <a:pPr>
              <a:defRPr/>
            </a:pPr>
            <a:r>
              <a:rPr lang="en-IN" dirty="0" smtClean="0"/>
              <a:t>Radiation is categorized into two groups:</a:t>
            </a:r>
          </a:p>
          <a:p>
            <a:pPr>
              <a:defRPr/>
            </a:pPr>
            <a:r>
              <a:rPr lang="en-IN" dirty="0" smtClean="0"/>
              <a:t>Non-ionising: This does not cause ionization as it passes through the body. Examples are visible,</a:t>
            </a:r>
          </a:p>
          <a:p>
            <a:pPr>
              <a:defRPr/>
            </a:pPr>
            <a:r>
              <a:rPr lang="en-IN" dirty="0" smtClean="0"/>
              <a:t>infrared and ultraviolet light.</a:t>
            </a:r>
          </a:p>
          <a:p>
            <a:pPr>
              <a:defRPr/>
            </a:pPr>
            <a:r>
              <a:rPr lang="en-IN" dirty="0" smtClean="0"/>
              <a:t>Ionising: This ionizes matter as it passes through, and can therefore damage body tissue.</a:t>
            </a:r>
          </a:p>
          <a:p>
            <a:pPr>
              <a:defRPr/>
            </a:pPr>
            <a:r>
              <a:rPr lang="en-IN" dirty="0" smtClean="0"/>
              <a:t>Examples are alpha, beta particles and electromagnetic radiation such as x-rays and gamma.</a:t>
            </a:r>
            <a:endParaRPr lang="en-IN" dirty="0"/>
          </a:p>
        </p:txBody>
      </p:sp>
      <p:sp>
        <p:nvSpPr>
          <p:cNvPr id="6861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Rev-02 Date: 05.05.2011</a:t>
            </a:r>
            <a:endParaRPr lang="en-US" altLang="en-US" sz="1200" smtClean="0"/>
          </a:p>
        </p:txBody>
      </p:sp>
    </p:spTree>
    <p:extLst>
      <p:ext uri="{BB962C8B-B14F-4D97-AF65-F5344CB8AC3E}">
        <p14:creationId xmlns:p14="http://schemas.microsoft.com/office/powerpoint/2010/main" val="90739490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1066800" y="1295400"/>
            <a:ext cx="6858000" cy="457200"/>
          </a:xfrm>
        </p:spPr>
        <p:txBody>
          <a:bodyPr>
            <a:normAutofit fontScale="90000"/>
          </a:bodyPr>
          <a:lstStyle/>
          <a:p>
            <a:r>
              <a:rPr lang="en-US" altLang="en-US" smtClean="0">
                <a:solidFill>
                  <a:srgbClr val="FFFF00"/>
                </a:solidFill>
              </a:rPr>
              <a:t>WORKING  AT HEIGHT</a:t>
            </a:r>
            <a:endParaRPr lang="en-IN" altLang="en-US" smtClean="0">
              <a:solidFill>
                <a:srgbClr val="FFFF00"/>
              </a:solidFill>
            </a:endParaRPr>
          </a:p>
        </p:txBody>
      </p:sp>
      <p:sp>
        <p:nvSpPr>
          <p:cNvPr id="3" name="Content Placeholder 2"/>
          <p:cNvSpPr>
            <a:spLocks noGrp="1"/>
          </p:cNvSpPr>
          <p:nvPr>
            <p:ph idx="1"/>
          </p:nvPr>
        </p:nvSpPr>
        <p:spPr>
          <a:xfrm>
            <a:off x="533400" y="1752600"/>
            <a:ext cx="8229600" cy="4495800"/>
          </a:xfrm>
        </p:spPr>
        <p:txBody>
          <a:bodyPr/>
          <a:lstStyle/>
          <a:p>
            <a:pPr>
              <a:defRPr/>
            </a:pPr>
            <a:r>
              <a:rPr lang="en-IN" dirty="0" smtClean="0"/>
              <a:t>To establish minimum requirements and guidelines to provide maximum prevention/ protection against falls from elevation.</a:t>
            </a:r>
          </a:p>
          <a:p>
            <a:pPr>
              <a:defRPr/>
            </a:pPr>
            <a:r>
              <a:rPr lang="en-IN" dirty="0" smtClean="0"/>
              <a:t>Minimum standard of training necessary to ensure personnel understanding and compliance with the program. </a:t>
            </a:r>
          </a:p>
          <a:p>
            <a:pPr>
              <a:defRPr/>
            </a:pPr>
            <a:r>
              <a:rPr lang="en-IN" dirty="0" smtClean="0"/>
              <a:t>The goal is to achieve 100% fall prevention to potential falls</a:t>
            </a:r>
            <a:endParaRPr lang="en-IN" dirty="0"/>
          </a:p>
        </p:txBody>
      </p:sp>
      <p:sp>
        <p:nvSpPr>
          <p:cNvPr id="7066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Rev-02 Date: 05.05.2011</a:t>
            </a:r>
            <a:endParaRPr lang="en-US" altLang="en-US" sz="1200" smtClean="0"/>
          </a:p>
        </p:txBody>
      </p:sp>
    </p:spTree>
    <p:extLst>
      <p:ext uri="{BB962C8B-B14F-4D97-AF65-F5344CB8AC3E}">
        <p14:creationId xmlns:p14="http://schemas.microsoft.com/office/powerpoint/2010/main" val="202398711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1066800" y="1295400"/>
            <a:ext cx="6858000" cy="457200"/>
          </a:xfrm>
        </p:spPr>
        <p:txBody>
          <a:bodyPr>
            <a:normAutofit fontScale="90000"/>
          </a:bodyPr>
          <a:lstStyle/>
          <a:p>
            <a:r>
              <a:rPr lang="en-US" altLang="en-US" smtClean="0"/>
              <a:t>Primary &amp; Secondary Fall prevention</a:t>
            </a:r>
            <a:endParaRPr lang="en-IN" altLang="en-US" smtClean="0"/>
          </a:p>
        </p:txBody>
      </p:sp>
      <p:sp>
        <p:nvSpPr>
          <p:cNvPr id="3" name="Content Placeholder 2"/>
          <p:cNvSpPr>
            <a:spLocks noGrp="1"/>
          </p:cNvSpPr>
          <p:nvPr>
            <p:ph idx="1"/>
          </p:nvPr>
        </p:nvSpPr>
        <p:spPr>
          <a:xfrm>
            <a:off x="533400" y="1752600"/>
            <a:ext cx="8229600" cy="4495800"/>
          </a:xfrm>
        </p:spPr>
        <p:txBody>
          <a:bodyPr/>
          <a:lstStyle/>
          <a:p>
            <a:pPr>
              <a:buFontTx/>
              <a:buNone/>
              <a:defRPr/>
            </a:pPr>
            <a:r>
              <a:rPr lang="en-IN" dirty="0" smtClean="0"/>
              <a:t>Primary Elimination of fall: Use of guardrail systems, aerial lifts, scaffolds or alternate work methods such as pre-assembly at ground level.</a:t>
            </a:r>
          </a:p>
          <a:p>
            <a:pPr>
              <a:buFontTx/>
              <a:buNone/>
              <a:defRPr/>
            </a:pPr>
            <a:r>
              <a:rPr lang="en-US" dirty="0" smtClean="0"/>
              <a:t>Secondary Elimination of fall</a:t>
            </a:r>
            <a:r>
              <a:rPr lang="en-US" smtClean="0"/>
              <a:t>: </a:t>
            </a:r>
            <a:r>
              <a:rPr lang="en-IN" smtClean="0"/>
              <a:t>Utilization </a:t>
            </a:r>
            <a:r>
              <a:rPr lang="en-IN" dirty="0" smtClean="0"/>
              <a:t>of fall arrest equipment such as</a:t>
            </a:r>
          </a:p>
          <a:p>
            <a:pPr lvl="1">
              <a:buFont typeface="Wingdings" pitchFamily="2" charset="2"/>
              <a:buChar char="ü"/>
              <a:defRPr/>
            </a:pPr>
            <a:r>
              <a:rPr lang="en-IN" dirty="0" smtClean="0"/>
              <a:t>Full body harness and </a:t>
            </a:r>
          </a:p>
          <a:p>
            <a:pPr lvl="1">
              <a:buFont typeface="Wingdings" pitchFamily="2" charset="2"/>
              <a:buChar char="ü"/>
              <a:defRPr/>
            </a:pPr>
            <a:r>
              <a:rPr lang="en-IN" dirty="0" smtClean="0"/>
              <a:t>Shock absorbing lanyard as a  backup to primary fall</a:t>
            </a:r>
          </a:p>
          <a:p>
            <a:pPr lvl="1">
              <a:buFont typeface="Wingdings" pitchFamily="2" charset="2"/>
              <a:buChar char="ü"/>
              <a:defRPr/>
            </a:pPr>
            <a:r>
              <a:rPr lang="en-IN" dirty="0" smtClean="0"/>
              <a:t>To be used at all-time while working at height of &gt; 1.8 </a:t>
            </a:r>
            <a:r>
              <a:rPr lang="en-IN" dirty="0" err="1" smtClean="0"/>
              <a:t>mt</a:t>
            </a:r>
            <a:endParaRPr lang="en-IN" dirty="0"/>
          </a:p>
        </p:txBody>
      </p:sp>
      <p:sp>
        <p:nvSpPr>
          <p:cNvPr id="7168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Rev-02 Date: 05.05.2011</a:t>
            </a:r>
            <a:endParaRPr lang="en-US" altLang="en-US" sz="1200" smtClean="0"/>
          </a:p>
        </p:txBody>
      </p:sp>
    </p:spTree>
    <p:extLst>
      <p:ext uri="{BB962C8B-B14F-4D97-AF65-F5344CB8AC3E}">
        <p14:creationId xmlns:p14="http://schemas.microsoft.com/office/powerpoint/2010/main" val="141383922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1066800" y="1219200"/>
            <a:ext cx="6858000" cy="457200"/>
          </a:xfrm>
        </p:spPr>
        <p:txBody>
          <a:bodyPr>
            <a:normAutofit fontScale="90000"/>
          </a:bodyPr>
          <a:lstStyle/>
          <a:p>
            <a:r>
              <a:rPr lang="en-US" altLang="en-US" sz="3600" smtClean="0"/>
              <a:t>Anchorage point</a:t>
            </a:r>
            <a:endParaRPr lang="en-IN" altLang="en-US" sz="3600" smtClean="0"/>
          </a:p>
        </p:txBody>
      </p:sp>
      <p:sp>
        <p:nvSpPr>
          <p:cNvPr id="3" name="Content Placeholder 2"/>
          <p:cNvSpPr>
            <a:spLocks noGrp="1"/>
          </p:cNvSpPr>
          <p:nvPr>
            <p:ph idx="1"/>
          </p:nvPr>
        </p:nvSpPr>
        <p:spPr>
          <a:xfrm>
            <a:off x="533400" y="1752600"/>
            <a:ext cx="8229600" cy="3886200"/>
          </a:xfrm>
        </p:spPr>
        <p:txBody>
          <a:bodyPr>
            <a:normAutofit lnSpcReduction="10000"/>
          </a:bodyPr>
          <a:lstStyle/>
          <a:p>
            <a:pPr>
              <a:defRPr/>
            </a:pPr>
            <a:r>
              <a:rPr lang="en-IN" sz="2800" dirty="0" smtClean="0"/>
              <a:t>The followings shall NOT be used for anchorage points.</a:t>
            </a:r>
          </a:p>
          <a:p>
            <a:pPr>
              <a:defRPr/>
            </a:pPr>
            <a:r>
              <a:rPr lang="en-IN" sz="2800" dirty="0" smtClean="0"/>
              <a:t>Screw Pipe, Conduit Pipes, Bolt heads, Cable Trays </a:t>
            </a:r>
          </a:p>
          <a:p>
            <a:pPr>
              <a:defRPr/>
            </a:pPr>
            <a:r>
              <a:rPr lang="en-IN" sz="2800" dirty="0" smtClean="0"/>
              <a:t>Welded Pipe Less Than 2” &amp; Wooden Handrails  etc</a:t>
            </a:r>
          </a:p>
          <a:p>
            <a:pPr>
              <a:defRPr/>
            </a:pPr>
            <a:r>
              <a:rPr lang="en-IN" sz="2800" dirty="0" smtClean="0"/>
              <a:t>100 mm </a:t>
            </a:r>
            <a:r>
              <a:rPr lang="en-IN" sz="2800" dirty="0" err="1" smtClean="0"/>
              <a:t>dia</a:t>
            </a:r>
            <a:r>
              <a:rPr lang="en-IN" sz="2800" dirty="0" smtClean="0"/>
              <a:t> pipe should be used for anchorage.</a:t>
            </a:r>
          </a:p>
          <a:p>
            <a:pPr>
              <a:defRPr/>
            </a:pPr>
            <a:r>
              <a:rPr lang="en-US" sz="2800" dirty="0" smtClean="0"/>
              <a:t>Anchoring should be just above the head</a:t>
            </a:r>
          </a:p>
          <a:p>
            <a:pPr>
              <a:defRPr/>
            </a:pPr>
            <a:r>
              <a:rPr lang="en-US" sz="2800" dirty="0" smtClean="0"/>
              <a:t>Wider the anchoring will cause swing more &amp; Cause accident.</a:t>
            </a:r>
            <a:endParaRPr lang="en-IN" sz="2800" dirty="0"/>
          </a:p>
        </p:txBody>
      </p:sp>
      <p:sp>
        <p:nvSpPr>
          <p:cNvPr id="7270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Rev-02 Date: 05.05.2011</a:t>
            </a:r>
            <a:endParaRPr lang="en-US" altLang="en-US" sz="1200" smtClean="0"/>
          </a:p>
        </p:txBody>
      </p:sp>
    </p:spTree>
    <p:extLst>
      <p:ext uri="{BB962C8B-B14F-4D97-AF65-F5344CB8AC3E}">
        <p14:creationId xmlns:p14="http://schemas.microsoft.com/office/powerpoint/2010/main" val="262523641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ltLang="en-US" smtClean="0"/>
              <a:t>JHA /JSA</a:t>
            </a:r>
            <a:endParaRPr lang="en-IN" altLang="en-US" smtClean="0"/>
          </a:p>
        </p:txBody>
      </p:sp>
      <p:sp>
        <p:nvSpPr>
          <p:cNvPr id="3" name="Content Placeholder 2"/>
          <p:cNvSpPr>
            <a:spLocks noGrp="1"/>
          </p:cNvSpPr>
          <p:nvPr>
            <p:ph idx="1"/>
          </p:nvPr>
        </p:nvSpPr>
        <p:spPr/>
        <p:txBody>
          <a:bodyPr/>
          <a:lstStyle/>
          <a:p>
            <a:pPr eaLnBrk="1" hangingPunct="1">
              <a:buFont typeface="Symbol" pitchFamily="18" charset="2"/>
              <a:buNone/>
              <a:defRPr/>
            </a:pPr>
            <a:r>
              <a:rPr lang="en-US" dirty="0" smtClean="0"/>
              <a:t>A process where the </a:t>
            </a:r>
          </a:p>
          <a:p>
            <a:pPr eaLnBrk="1" hangingPunct="1">
              <a:defRPr/>
            </a:pPr>
            <a:r>
              <a:rPr lang="en-US" b="1" dirty="0" smtClean="0"/>
              <a:t>Hazards associated</a:t>
            </a:r>
            <a:r>
              <a:rPr lang="en-US" dirty="0" smtClean="0"/>
              <a:t> with each </a:t>
            </a:r>
            <a:r>
              <a:rPr lang="en-US" b="1" dirty="0" smtClean="0"/>
              <a:t>step of a job</a:t>
            </a:r>
            <a:r>
              <a:rPr lang="en-US" dirty="0" smtClean="0"/>
              <a:t> are identified</a:t>
            </a:r>
          </a:p>
          <a:p>
            <a:pPr eaLnBrk="1" hangingPunct="1">
              <a:defRPr/>
            </a:pPr>
            <a:r>
              <a:rPr lang="en-US" b="1" dirty="0" smtClean="0"/>
              <a:t>Control measures</a:t>
            </a:r>
            <a:r>
              <a:rPr lang="en-US" dirty="0" smtClean="0"/>
              <a:t> are put in place to mitigate the risk to </a:t>
            </a:r>
            <a:r>
              <a:rPr lang="en-US" b="1" dirty="0" smtClean="0"/>
              <a:t>PEME</a:t>
            </a:r>
            <a:r>
              <a:rPr lang="en-US" dirty="0" smtClean="0"/>
              <a:t> . (Person, Equipment, Material &amp; Environment)</a:t>
            </a:r>
          </a:p>
          <a:p>
            <a:pPr>
              <a:defRPr/>
            </a:pPr>
            <a:endParaRPr lang="en-IN" dirty="0"/>
          </a:p>
        </p:txBody>
      </p:sp>
      <p:sp>
        <p:nvSpPr>
          <p:cNvPr id="7475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Rev-02 Date: 05.05.2011</a:t>
            </a:r>
            <a:endParaRPr lang="en-US" altLang="en-US" sz="1200" smtClean="0"/>
          </a:p>
        </p:txBody>
      </p:sp>
    </p:spTree>
    <p:extLst>
      <p:ext uri="{BB962C8B-B14F-4D97-AF65-F5344CB8AC3E}">
        <p14:creationId xmlns:p14="http://schemas.microsoft.com/office/powerpoint/2010/main" val="87658751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tLang="en-US" smtClean="0"/>
              <a:t>Main Steps for JHA</a:t>
            </a:r>
            <a:endParaRPr lang="en-IN" altLang="en-US" smtClean="0"/>
          </a:p>
        </p:txBody>
      </p:sp>
      <p:sp>
        <p:nvSpPr>
          <p:cNvPr id="3" name="Content Placeholder 2"/>
          <p:cNvSpPr>
            <a:spLocks noGrp="1"/>
          </p:cNvSpPr>
          <p:nvPr>
            <p:ph idx="1"/>
          </p:nvPr>
        </p:nvSpPr>
        <p:spPr/>
        <p:txBody>
          <a:bodyPr/>
          <a:lstStyle/>
          <a:p>
            <a:pPr>
              <a:defRPr/>
            </a:pPr>
            <a:r>
              <a:rPr lang="en-US" dirty="0" smtClean="0"/>
              <a:t>Divide the job into steps of the activity</a:t>
            </a:r>
          </a:p>
          <a:p>
            <a:pPr>
              <a:defRPr/>
            </a:pPr>
            <a:r>
              <a:rPr lang="en-US" dirty="0" smtClean="0"/>
              <a:t>Identify hazards for each step</a:t>
            </a:r>
          </a:p>
          <a:p>
            <a:pPr>
              <a:defRPr/>
            </a:pPr>
            <a:r>
              <a:rPr lang="en-US" dirty="0" smtClean="0"/>
              <a:t>Write the control measures for each Hazard identified in the steps.</a:t>
            </a:r>
            <a:endParaRPr lang="en-IN" dirty="0"/>
          </a:p>
        </p:txBody>
      </p:sp>
      <p:sp>
        <p:nvSpPr>
          <p:cNvPr id="7578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Rev-02 Date: 05.05.2011</a:t>
            </a:r>
            <a:endParaRPr lang="en-US" altLang="en-US" sz="1200" smtClean="0"/>
          </a:p>
        </p:txBody>
      </p:sp>
    </p:spTree>
    <p:extLst>
      <p:ext uri="{BB962C8B-B14F-4D97-AF65-F5344CB8AC3E}">
        <p14:creationId xmlns:p14="http://schemas.microsoft.com/office/powerpoint/2010/main" val="31316380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altLang="en-US" smtClean="0"/>
              <a:t>TOOL BOX TALK</a:t>
            </a:r>
            <a:endParaRPr lang="en-IN" altLang="en-US" smtClean="0"/>
          </a:p>
        </p:txBody>
      </p:sp>
      <p:sp>
        <p:nvSpPr>
          <p:cNvPr id="3" name="Content Placeholder 2"/>
          <p:cNvSpPr>
            <a:spLocks noGrp="1"/>
          </p:cNvSpPr>
          <p:nvPr>
            <p:ph idx="1"/>
          </p:nvPr>
        </p:nvSpPr>
        <p:spPr/>
        <p:txBody>
          <a:bodyPr/>
          <a:lstStyle/>
          <a:p>
            <a:pPr>
              <a:defRPr/>
            </a:pPr>
            <a:r>
              <a:rPr lang="en-US" dirty="0" smtClean="0"/>
              <a:t>Review the previous TBT for that activity</a:t>
            </a:r>
          </a:p>
          <a:p>
            <a:pPr>
              <a:defRPr/>
            </a:pPr>
            <a:r>
              <a:rPr lang="en-US" dirty="0" smtClean="0"/>
              <a:t>Identify the tools &amp; Hazards of the activity</a:t>
            </a:r>
          </a:p>
          <a:p>
            <a:pPr>
              <a:defRPr/>
            </a:pPr>
            <a:r>
              <a:rPr lang="en-US" dirty="0" smtClean="0"/>
              <a:t>Simultaneous activity in that area</a:t>
            </a:r>
          </a:p>
          <a:p>
            <a:pPr>
              <a:defRPr/>
            </a:pPr>
            <a:r>
              <a:rPr lang="en-US" dirty="0" smtClean="0"/>
              <a:t>Time to start &amp; time to finish</a:t>
            </a:r>
          </a:p>
          <a:p>
            <a:pPr>
              <a:defRPr/>
            </a:pPr>
            <a:r>
              <a:rPr lang="en-US" smtClean="0"/>
              <a:t>Emergency action </a:t>
            </a:r>
            <a:endParaRPr lang="en-IN" dirty="0"/>
          </a:p>
        </p:txBody>
      </p:sp>
      <p:sp>
        <p:nvSpPr>
          <p:cNvPr id="7680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Rev-02 Date: 05.05.2011</a:t>
            </a:r>
            <a:endParaRPr lang="en-US" altLang="en-US" sz="1200" smtClean="0"/>
          </a:p>
        </p:txBody>
      </p:sp>
    </p:spTree>
    <p:extLst>
      <p:ext uri="{BB962C8B-B14F-4D97-AF65-F5344CB8AC3E}">
        <p14:creationId xmlns:p14="http://schemas.microsoft.com/office/powerpoint/2010/main" val="31490635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
        <p:nvSpPr>
          <p:cNvPr id="77827" name="Rectangle 2"/>
          <p:cNvSpPr>
            <a:spLocks noGrp="1" noChangeArrowheads="1"/>
          </p:cNvSpPr>
          <p:nvPr>
            <p:ph type="title"/>
          </p:nvPr>
        </p:nvSpPr>
        <p:spPr>
          <a:xfrm>
            <a:off x="427038" y="1371600"/>
            <a:ext cx="8716962" cy="685800"/>
          </a:xfrm>
          <a:noFill/>
        </p:spPr>
        <p:txBody>
          <a:bodyPr lIns="90488" tIns="44450" rIns="90488" bIns="44450" anchorCtr="0"/>
          <a:lstStyle/>
          <a:p>
            <a:pPr eaLnBrk="1" hangingPunct="1"/>
            <a:r>
              <a:rPr lang="en-US" altLang="en-US" sz="2600" smtClean="0"/>
              <a:t>TAG OUT AND LOCK OUT PROCEDURE</a:t>
            </a:r>
          </a:p>
        </p:txBody>
      </p:sp>
      <p:sp>
        <p:nvSpPr>
          <p:cNvPr id="765955" name="Rectangle 3"/>
          <p:cNvSpPr>
            <a:spLocks noGrp="1" noChangeArrowheads="1"/>
          </p:cNvSpPr>
          <p:nvPr>
            <p:ph type="body" idx="1"/>
          </p:nvPr>
        </p:nvSpPr>
        <p:spPr>
          <a:xfrm>
            <a:off x="914400" y="1981200"/>
            <a:ext cx="7772400" cy="4114800"/>
          </a:xfrm>
        </p:spPr>
        <p:txBody>
          <a:bodyPr lIns="90488" tIns="44450" rIns="90488" bIns="44450"/>
          <a:lstStyle/>
          <a:p>
            <a:pPr eaLnBrk="1" hangingPunct="1">
              <a:buSzPct val="70000"/>
              <a:defRPr/>
            </a:pPr>
            <a:r>
              <a:rPr lang="en-US" sz="2800" smtClean="0"/>
              <a:t>OBTAIN CERTIFICATE FOR ISOLATION</a:t>
            </a:r>
          </a:p>
          <a:p>
            <a:pPr eaLnBrk="1" hangingPunct="1">
              <a:buSzPct val="70000"/>
              <a:defRPr/>
            </a:pPr>
            <a:r>
              <a:rPr lang="en-US" sz="2800" smtClean="0"/>
              <a:t>PERFORM THE ISOLATION AND SECURE WITH PADLOCK </a:t>
            </a:r>
          </a:p>
          <a:p>
            <a:pPr eaLnBrk="1" hangingPunct="1">
              <a:buSzPct val="70000"/>
              <a:defRPr/>
            </a:pPr>
            <a:r>
              <a:rPr lang="en-US" sz="2800" smtClean="0"/>
              <a:t>ATTACH TO THE PADLOCK THE PART 2 OF IDENTIFICATION LABEL</a:t>
            </a:r>
          </a:p>
          <a:p>
            <a:pPr eaLnBrk="1" hangingPunct="1">
              <a:buSzPct val="70000"/>
              <a:defRPr/>
            </a:pPr>
            <a:r>
              <a:rPr lang="en-US" sz="2800" smtClean="0"/>
              <a:t>PUT THE PART 1 OF IDENTIFICATION LABEL, THE PADLOCK KEY AND THE COPY OF CERTIFICATE IN THE LOCK</a:t>
            </a:r>
            <a:r>
              <a:rPr lang="en-US" sz="2800" b="1" smtClean="0"/>
              <a:t> </a:t>
            </a:r>
            <a:r>
              <a:rPr lang="en-US" sz="2800" smtClean="0"/>
              <a:t>OUT BOX</a:t>
            </a:r>
          </a:p>
        </p:txBody>
      </p:sp>
    </p:spTree>
    <p:extLst>
      <p:ext uri="{BB962C8B-B14F-4D97-AF65-F5344CB8AC3E}">
        <p14:creationId xmlns:p14="http://schemas.microsoft.com/office/powerpoint/2010/main" val="1148124782"/>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sp>
        <p:nvSpPr>
          <p:cNvPr id="78851" name="Rectangle 5"/>
          <p:cNvSpPr>
            <a:spLocks noGrp="1" noChangeArrowheads="1"/>
          </p:cNvSpPr>
          <p:nvPr>
            <p:ph type="title"/>
          </p:nvPr>
        </p:nvSpPr>
        <p:spPr/>
        <p:txBody>
          <a:bodyPr/>
          <a:lstStyle/>
          <a:p>
            <a:pPr eaLnBrk="1" hangingPunct="1"/>
            <a:r>
              <a:rPr lang="en-US" altLang="en-US" smtClean="0"/>
              <a:t>LOCK OUT &amp; TAG OUT (LOTO)</a:t>
            </a:r>
          </a:p>
        </p:txBody>
      </p:sp>
      <p:graphicFrame>
        <p:nvGraphicFramePr>
          <p:cNvPr id="78852" name="Object 4">
            <a:hlinkClick r:id="" action="ppaction://ole?verb=0"/>
          </p:cNvPr>
          <p:cNvGraphicFramePr>
            <a:graphicFrameLocks noGrp="1"/>
          </p:cNvGraphicFramePr>
          <p:nvPr>
            <p:ph idx="1"/>
          </p:nvPr>
        </p:nvGraphicFramePr>
        <p:xfrm>
          <a:off x="2209800" y="2438400"/>
          <a:ext cx="4583113" cy="3438525"/>
        </p:xfrm>
        <a:graphic>
          <a:graphicData uri="http://schemas.openxmlformats.org/presentationml/2006/ole">
            <mc:AlternateContent xmlns:mc="http://schemas.openxmlformats.org/markup-compatibility/2006">
              <mc:Choice xmlns:v="urn:schemas-microsoft-com:vml" Requires="v">
                <p:oleObj spid="_x0000_s136216" name="Clip" r:id="rId3" imgW="4584700" imgH="3440113" progId="MS_ClipArt_Gallery.2">
                  <p:embed/>
                </p:oleObj>
              </mc:Choice>
              <mc:Fallback>
                <p:oleObj name="Clip" r:id="rId3" imgW="4584700" imgH="3440113"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438400"/>
                        <a:ext cx="4583113"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981056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a:spcBef>
                <a:spcPct val="0"/>
              </a:spcBef>
              <a:buClrTx/>
              <a:buFontTx/>
              <a:buNone/>
            </a:pPr>
            <a:r>
              <a:rPr lang="en-GB" altLang="en-US" sz="1200" smtClean="0"/>
              <a:t>Rev-01 Date: 03.01.2011</a:t>
            </a:r>
            <a:endParaRPr lang="en-US" altLang="en-US" sz="1200" smtClean="0"/>
          </a:p>
        </p:txBody>
      </p:sp>
      <p:graphicFrame>
        <p:nvGraphicFramePr>
          <p:cNvPr id="79875" name="Object 2">
            <a:hlinkClick r:id="" action="ppaction://ole?verb=0"/>
          </p:cNvPr>
          <p:cNvGraphicFramePr>
            <a:graphicFrameLocks/>
          </p:cNvGraphicFramePr>
          <p:nvPr/>
        </p:nvGraphicFramePr>
        <p:xfrm>
          <a:off x="5181600" y="3505200"/>
          <a:ext cx="3733800" cy="2767013"/>
        </p:xfrm>
        <a:graphic>
          <a:graphicData uri="http://schemas.openxmlformats.org/presentationml/2006/ole">
            <mc:AlternateContent xmlns:mc="http://schemas.openxmlformats.org/markup-compatibility/2006">
              <mc:Choice xmlns:v="urn:schemas-microsoft-com:vml" Requires="v">
                <p:oleObj spid="_x0000_s137240" name="Clip" r:id="rId4" imgW="4356100" imgH="3694113" progId="MS_ClipArt_Gallery.2">
                  <p:embed/>
                </p:oleObj>
              </mc:Choice>
              <mc:Fallback>
                <p:oleObj name="Clip" r:id="rId4" imgW="4356100" imgH="3694113"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3505200"/>
                        <a:ext cx="3733800" cy="276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876" name="Rectangle 3"/>
          <p:cNvSpPr>
            <a:spLocks noGrp="1" noChangeArrowheads="1"/>
          </p:cNvSpPr>
          <p:nvPr>
            <p:ph type="title"/>
          </p:nvPr>
        </p:nvSpPr>
        <p:spPr>
          <a:xfrm>
            <a:off x="1066800" y="1447800"/>
            <a:ext cx="6858000" cy="457200"/>
          </a:xfrm>
          <a:effectLst>
            <a:outerShdw dist="17961" dir="2700000" algn="ctr" rotWithShape="0">
              <a:schemeClr val="tx1"/>
            </a:outerShdw>
          </a:effectLst>
        </p:spPr>
        <p:txBody>
          <a:bodyPr lIns="90488" tIns="44450" rIns="90488" bIns="44450" anchorCtr="0"/>
          <a:lstStyle/>
          <a:p>
            <a:pPr eaLnBrk="1" hangingPunct="1"/>
            <a:r>
              <a:rPr lang="en-US" sz="2400" smtClean="0"/>
              <a:t>Definition</a:t>
            </a:r>
          </a:p>
        </p:txBody>
      </p:sp>
      <p:sp>
        <p:nvSpPr>
          <p:cNvPr id="776196" name="Rectangle 4"/>
          <p:cNvSpPr>
            <a:spLocks noGrp="1" noChangeArrowheads="1"/>
          </p:cNvSpPr>
          <p:nvPr>
            <p:ph type="body" idx="1"/>
          </p:nvPr>
        </p:nvSpPr>
        <p:spPr>
          <a:xfrm>
            <a:off x="533400" y="2057400"/>
            <a:ext cx="7924800" cy="4114800"/>
          </a:xfrm>
        </p:spPr>
        <p:txBody>
          <a:bodyPr lIns="90488" tIns="44450" rIns="90488" bIns="44450"/>
          <a:lstStyle/>
          <a:p>
            <a:pPr marL="346075" indent="-346075" eaLnBrk="1" hangingPunct="1">
              <a:lnSpc>
                <a:spcPct val="95000"/>
              </a:lnSpc>
              <a:spcBef>
                <a:spcPct val="35000"/>
              </a:spcBef>
              <a:buSzPct val="70000"/>
              <a:defRPr/>
            </a:pPr>
            <a:r>
              <a:rPr lang="en-US" sz="2600" smtClean="0"/>
              <a:t>Lockout/tagout procedures are intended to prevent accidents and injuries caused by accidental release of energy.</a:t>
            </a:r>
          </a:p>
          <a:p>
            <a:pPr marL="346075" indent="-346075" eaLnBrk="1" hangingPunct="1">
              <a:lnSpc>
                <a:spcPct val="95000"/>
              </a:lnSpc>
              <a:spcBef>
                <a:spcPct val="35000"/>
              </a:spcBef>
              <a:buSzPct val="70000"/>
              <a:defRPr/>
            </a:pPr>
            <a:r>
              <a:rPr lang="en-US" sz="2600" smtClean="0"/>
              <a:t>Any powered machinery (electrical, hydraulic, water, pressure) or electrical                                         equipment that could                                                  move in a way that would                                                put people in danger is a                                          hazard that can be                                                     prevented by lockout/tag out.</a:t>
            </a:r>
          </a:p>
        </p:txBody>
      </p:sp>
    </p:spTree>
    <p:extLst>
      <p:ext uri="{BB962C8B-B14F-4D97-AF65-F5344CB8AC3E}">
        <p14:creationId xmlns:p14="http://schemas.microsoft.com/office/powerpoint/2010/main" val="754716721"/>
      </p:ext>
    </p:extLst>
  </p:cSld>
  <p:clrMapOvr>
    <a:masterClrMapping/>
  </p:clrMapOvr>
  <p:transition spd="med">
    <p:random/>
  </p:transition>
</p:sld>
</file>

<file path=ppt/tags/tag1.xml><?xml version="1.0" encoding="utf-8"?>
<p:tagLst xmlns:a="http://schemas.openxmlformats.org/drawingml/2006/main" xmlns:r="http://schemas.openxmlformats.org/officeDocument/2006/relationships" xmlns:p="http://schemas.openxmlformats.org/presentationml/2006/main">
  <p:tag name="TIMING" val="|0"/>
</p:tagLst>
</file>

<file path=ppt/tags/tag2.xml><?xml version="1.0" encoding="utf-8"?>
<p:tagLst xmlns:a="http://schemas.openxmlformats.org/drawingml/2006/main" xmlns:r="http://schemas.openxmlformats.org/officeDocument/2006/relationships" xmlns:p="http://schemas.openxmlformats.org/presentationml/2006/main">
  <p:tag name="TIMING" val="|0"/>
</p:tagLst>
</file>

<file path=ppt/tags/tag3.xml><?xml version="1.0" encoding="utf-8"?>
<p:tagLst xmlns:a="http://schemas.openxmlformats.org/drawingml/2006/main" xmlns:r="http://schemas.openxmlformats.org/officeDocument/2006/relationships" xmlns:p="http://schemas.openxmlformats.org/presentationml/2006/main">
  <p:tag name="TIMING" val="|0"/>
</p:tagLst>
</file>

<file path=ppt/tags/tag4.xml><?xml version="1.0" encoding="utf-8"?>
<p:tagLst xmlns:a="http://schemas.openxmlformats.org/drawingml/2006/main" xmlns:r="http://schemas.openxmlformats.org/officeDocument/2006/relationships" xmlns:p="http://schemas.openxmlformats.org/presentationml/2006/main">
  <p:tag name="TIMING" val="|0"/>
</p:tagLst>
</file>

<file path=ppt/tags/tag5.xml><?xml version="1.0" encoding="utf-8"?>
<p:tagLst xmlns:a="http://schemas.openxmlformats.org/drawingml/2006/main" xmlns:r="http://schemas.openxmlformats.org/officeDocument/2006/relationships" xmlns:p="http://schemas.openxmlformats.org/presentationml/2006/main">
  <p:tag name="TIMING" val="|0"/>
</p:tagLst>
</file>

<file path=ppt/tags/tag6.xml><?xml version="1.0" encoding="utf-8"?>
<p:tagLst xmlns:a="http://schemas.openxmlformats.org/drawingml/2006/main" xmlns:r="http://schemas.openxmlformats.org/officeDocument/2006/relationships" xmlns:p="http://schemas.openxmlformats.org/presentationml/2006/main">
  <p:tag name="TIMING" val="|0"/>
</p:tagLst>
</file>

<file path=ppt/theme/_rels/theme5.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White">
  <a:themeElements>
    <a:clrScheme name="White 9">
      <a:dk1>
        <a:srgbClr val="000000"/>
      </a:dk1>
      <a:lt1>
        <a:srgbClr val="FFFFFF"/>
      </a:lt1>
      <a:dk2>
        <a:srgbClr val="000000"/>
      </a:dk2>
      <a:lt2>
        <a:srgbClr val="808080"/>
      </a:lt2>
      <a:accent1>
        <a:srgbClr val="D90025"/>
      </a:accent1>
      <a:accent2>
        <a:srgbClr val="3333CC"/>
      </a:accent2>
      <a:accent3>
        <a:srgbClr val="FFFFFF"/>
      </a:accent3>
      <a:accent4>
        <a:srgbClr val="000000"/>
      </a:accent4>
      <a:accent5>
        <a:srgbClr val="E9AAAC"/>
      </a:accent5>
      <a:accent6>
        <a:srgbClr val="2D2DB9"/>
      </a:accent6>
      <a:hlink>
        <a:srgbClr val="CCCCFF"/>
      </a:hlink>
      <a:folHlink>
        <a:srgbClr val="B2B2B2"/>
      </a:folHlink>
    </a:clrScheme>
    <a:fontScheme name="Whi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Whi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Whi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Whi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Whi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Whi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Whi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Whi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White 8">
        <a:dk1>
          <a:srgbClr val="808080"/>
        </a:dk1>
        <a:lt1>
          <a:srgbClr val="FFFFFF"/>
        </a:lt1>
        <a:dk2>
          <a:srgbClr val="001C42"/>
        </a:dk2>
        <a:lt2>
          <a:srgbClr val="FFFFFF"/>
        </a:lt2>
        <a:accent1>
          <a:srgbClr val="D90025"/>
        </a:accent1>
        <a:accent2>
          <a:srgbClr val="3333CC"/>
        </a:accent2>
        <a:accent3>
          <a:srgbClr val="AAABB0"/>
        </a:accent3>
        <a:accent4>
          <a:srgbClr val="DADADA"/>
        </a:accent4>
        <a:accent5>
          <a:srgbClr val="E9AAAC"/>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White 9">
        <a:dk1>
          <a:srgbClr val="000000"/>
        </a:dk1>
        <a:lt1>
          <a:srgbClr val="FFFFFF"/>
        </a:lt1>
        <a:dk2>
          <a:srgbClr val="000000"/>
        </a:dk2>
        <a:lt2>
          <a:srgbClr val="808080"/>
        </a:lt2>
        <a:accent1>
          <a:srgbClr val="D90025"/>
        </a:accent1>
        <a:accent2>
          <a:srgbClr val="3333CC"/>
        </a:accent2>
        <a:accent3>
          <a:srgbClr val="FFFFFF"/>
        </a:accent3>
        <a:accent4>
          <a:srgbClr val="000000"/>
        </a:accent4>
        <a:accent5>
          <a:srgbClr val="E9AAAC"/>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White">
  <a:themeElements>
    <a:clrScheme name="White 9">
      <a:dk1>
        <a:srgbClr val="000000"/>
      </a:dk1>
      <a:lt1>
        <a:srgbClr val="FFFFFF"/>
      </a:lt1>
      <a:dk2>
        <a:srgbClr val="000000"/>
      </a:dk2>
      <a:lt2>
        <a:srgbClr val="808080"/>
      </a:lt2>
      <a:accent1>
        <a:srgbClr val="D90025"/>
      </a:accent1>
      <a:accent2>
        <a:srgbClr val="3333CC"/>
      </a:accent2>
      <a:accent3>
        <a:srgbClr val="FFFFFF"/>
      </a:accent3>
      <a:accent4>
        <a:srgbClr val="000000"/>
      </a:accent4>
      <a:accent5>
        <a:srgbClr val="E9AAAC"/>
      </a:accent5>
      <a:accent6>
        <a:srgbClr val="2D2DB9"/>
      </a:accent6>
      <a:hlink>
        <a:srgbClr val="CCCCFF"/>
      </a:hlink>
      <a:folHlink>
        <a:srgbClr val="B2B2B2"/>
      </a:folHlink>
    </a:clrScheme>
    <a:fontScheme name="Whi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Whi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Whi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Whi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Whi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Whi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Whi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Whi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White 8">
        <a:dk1>
          <a:srgbClr val="808080"/>
        </a:dk1>
        <a:lt1>
          <a:srgbClr val="FFFFFF"/>
        </a:lt1>
        <a:dk2>
          <a:srgbClr val="001C42"/>
        </a:dk2>
        <a:lt2>
          <a:srgbClr val="FFFFFF"/>
        </a:lt2>
        <a:accent1>
          <a:srgbClr val="D90025"/>
        </a:accent1>
        <a:accent2>
          <a:srgbClr val="3333CC"/>
        </a:accent2>
        <a:accent3>
          <a:srgbClr val="AAABB0"/>
        </a:accent3>
        <a:accent4>
          <a:srgbClr val="DADADA"/>
        </a:accent4>
        <a:accent5>
          <a:srgbClr val="E9AAAC"/>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White 9">
        <a:dk1>
          <a:srgbClr val="000000"/>
        </a:dk1>
        <a:lt1>
          <a:srgbClr val="FFFFFF"/>
        </a:lt1>
        <a:dk2>
          <a:srgbClr val="000000"/>
        </a:dk2>
        <a:lt2>
          <a:srgbClr val="808080"/>
        </a:lt2>
        <a:accent1>
          <a:srgbClr val="D90025"/>
        </a:accent1>
        <a:accent2>
          <a:srgbClr val="3333CC"/>
        </a:accent2>
        <a:accent3>
          <a:srgbClr val="FFFFFF"/>
        </a:accent3>
        <a:accent4>
          <a:srgbClr val="000000"/>
        </a:accent4>
        <a:accent5>
          <a:srgbClr val="E9AAAC"/>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LR Training ppt Template_Aug_09">
  <a:themeElements>
    <a:clrScheme name="BLR Training ppt Template_Aug_09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R Training ppt Template_Aug_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R Training ppt Template_Aug_09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R Training ppt Template_Aug_09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R Training ppt Template_Aug_09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R Training ppt Template_Aug_09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R Training ppt Template_Aug_09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R Training ppt Template_Aug_09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R Training ppt Template_Aug_09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53460</TotalTime>
  <Pages>23</Pages>
  <Words>4542</Words>
  <Application>Microsoft Office PowerPoint</Application>
  <PresentationFormat>On-screen Show (4:3)</PresentationFormat>
  <Paragraphs>859</Paragraphs>
  <Slides>122</Slides>
  <Notes>31</Notes>
  <HiddenSlides>0</HiddenSlides>
  <MMClips>2</MMClips>
  <ScaleCrop>false</ScaleCrop>
  <HeadingPairs>
    <vt:vector size="8" baseType="variant">
      <vt:variant>
        <vt:lpstr>Fonts Used</vt:lpstr>
      </vt:variant>
      <vt:variant>
        <vt:i4>26</vt:i4>
      </vt:variant>
      <vt:variant>
        <vt:lpstr>Theme</vt:lpstr>
      </vt:variant>
      <vt:variant>
        <vt:i4>5</vt:i4>
      </vt:variant>
      <vt:variant>
        <vt:lpstr>Embedded OLE Servers</vt:lpstr>
      </vt:variant>
      <vt:variant>
        <vt:i4>4</vt:i4>
      </vt:variant>
      <vt:variant>
        <vt:lpstr>Slide Titles</vt:lpstr>
      </vt:variant>
      <vt:variant>
        <vt:i4>122</vt:i4>
      </vt:variant>
    </vt:vector>
  </HeadingPairs>
  <TitlesOfParts>
    <vt:vector size="157" baseType="lpstr">
      <vt:lpstr>Arial Unicode MS</vt:lpstr>
      <vt:lpstr>MS PGothic</vt:lpstr>
      <vt:lpstr>MS PGothic</vt:lpstr>
      <vt:lpstr>Angsana New</vt:lpstr>
      <vt:lpstr>Arial</vt:lpstr>
      <vt:lpstr>Arial Black</vt:lpstr>
      <vt:lpstr>Calibri</vt:lpstr>
      <vt:lpstr>Candara</vt:lpstr>
      <vt:lpstr>Century Gothic</vt:lpstr>
      <vt:lpstr>Courier New</vt:lpstr>
      <vt:lpstr>Franklin Gothic Medium</vt:lpstr>
      <vt:lpstr>Garamond</vt:lpstr>
      <vt:lpstr>Impact</vt:lpstr>
      <vt:lpstr>Mangal</vt:lpstr>
      <vt:lpstr>Monotype Sorts</vt:lpstr>
      <vt:lpstr>MS Mincho</vt:lpstr>
      <vt:lpstr>Paisley ICG 01 Alt</vt:lpstr>
      <vt:lpstr>Symbol</vt:lpstr>
      <vt:lpstr>Tahoma</vt:lpstr>
      <vt:lpstr>Times</vt:lpstr>
      <vt:lpstr>Times New Roman</vt:lpstr>
      <vt:lpstr>Trebuchet MS</vt:lpstr>
      <vt:lpstr>Verdana</vt:lpstr>
      <vt:lpstr>Wingdings</vt:lpstr>
      <vt:lpstr>Wingdings 2</vt:lpstr>
      <vt:lpstr>ZurichCnBT</vt:lpstr>
      <vt:lpstr>White</vt:lpstr>
      <vt:lpstr>1_White</vt:lpstr>
      <vt:lpstr>Default Design</vt:lpstr>
      <vt:lpstr>BLR Training ppt Template_Aug_09</vt:lpstr>
      <vt:lpstr>Waveform</vt:lpstr>
      <vt:lpstr>Photo Editor Photo</vt:lpstr>
      <vt:lpstr>Picture</vt:lpstr>
      <vt:lpstr>Clip</vt:lpstr>
      <vt:lpstr>Bitmap Image</vt:lpstr>
      <vt:lpstr>PowerPoint Presentation</vt:lpstr>
      <vt:lpstr>PowerPoint Presentation</vt:lpstr>
      <vt:lpstr>PowerPoint Presentation</vt:lpstr>
      <vt:lpstr>DEFINITIONS </vt:lpstr>
      <vt:lpstr>Hazard</vt:lpstr>
      <vt:lpstr>Hazard and Risk</vt:lpstr>
      <vt:lpstr>UNSAFE ACT</vt:lpstr>
      <vt:lpstr>UNSAFE CONDITION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PPE,s ( Personal Protective Equipments/Life Saving quipments)</vt:lpstr>
      <vt:lpstr>PowerPoint Presentation</vt:lpstr>
      <vt:lpstr>Head Protection ( Hard Hats)</vt:lpstr>
      <vt:lpstr>Head Protection ( Hard Hats)</vt:lpstr>
      <vt:lpstr>Head Protection ( Hard Hats)</vt:lpstr>
      <vt:lpstr>Head Protection ( Hard Hats)</vt:lpstr>
      <vt:lpstr>Eye and Face Protection</vt:lpstr>
      <vt:lpstr>Eye Protection Criteria for Selection</vt:lpstr>
      <vt:lpstr>Eye and Face Protection</vt:lpstr>
      <vt:lpstr>Foot Protection (Safety Shoes) </vt:lpstr>
      <vt:lpstr> Foot Protection (Safety Shoes) </vt:lpstr>
      <vt:lpstr>Hand Protection ( Gloves)</vt:lpstr>
      <vt:lpstr>Hand Protection ( Gloves)</vt:lpstr>
      <vt:lpstr>Metal Mesh, Leather or Canvas Gloves</vt:lpstr>
      <vt:lpstr>Metal Mesh, Leather or Canvas Gloves</vt:lpstr>
      <vt:lpstr>Metal Mesh, Leather or Canvas Gloves</vt:lpstr>
      <vt:lpstr>Fabric and Coated Fabric Gloves</vt:lpstr>
      <vt:lpstr>Fabric and Coated Fabric Gloves</vt:lpstr>
      <vt:lpstr>Fabric and Coated Fabric Gloves</vt:lpstr>
      <vt:lpstr>Chemical and Liquid Resistance Gloves</vt:lpstr>
      <vt:lpstr>Chemical and Liquid Resistance Gloves</vt:lpstr>
      <vt:lpstr>Chemical and Liquid Resistance Gloves</vt:lpstr>
      <vt:lpstr>Chemical and Liquid Resistance Gloves</vt:lpstr>
      <vt:lpstr>Insulated Rubber Gloves</vt:lpstr>
      <vt:lpstr>Respiratory Protection Devices</vt:lpstr>
      <vt:lpstr>Air Purifying Devices</vt:lpstr>
      <vt:lpstr>Air Purifying Devices</vt:lpstr>
      <vt:lpstr>Air Purifying Devices</vt:lpstr>
      <vt:lpstr>Air Supplying Devices</vt:lpstr>
      <vt:lpstr>Air Supplying Devices</vt:lpstr>
      <vt:lpstr>SCBA</vt:lpstr>
      <vt:lpstr>Hearing Protection</vt:lpstr>
      <vt:lpstr>Hearing Protection</vt:lpstr>
      <vt:lpstr>Hearing Protection</vt:lpstr>
      <vt:lpstr>PowerPoint Presentation</vt:lpstr>
      <vt:lpstr>PowerPoint Presentation</vt:lpstr>
      <vt:lpstr>PowerPoint Presentation</vt:lpstr>
      <vt:lpstr>PowerPoint Presentation</vt:lpstr>
      <vt:lpstr>Contents</vt:lpstr>
      <vt:lpstr>Contents</vt:lpstr>
      <vt:lpstr>PowerPoint Presentation</vt:lpstr>
      <vt:lpstr>PowerPoint Presentation</vt:lpstr>
      <vt:lpstr>PowerPoint Presentation</vt:lpstr>
      <vt:lpstr>Responsibility of   P.H.</vt:lpstr>
      <vt:lpstr>ISSUING  AUTHORITY</vt:lpstr>
      <vt:lpstr>Permit Coordinator</vt:lpstr>
      <vt:lpstr>PowerPoint Presentation</vt:lpstr>
      <vt:lpstr>Fire Watch / Safety Watch</vt:lpstr>
      <vt:lpstr>Project Manager  Responsibility</vt:lpstr>
      <vt:lpstr>FIELD HSE MANAGER</vt:lpstr>
      <vt:lpstr>Permit Display Status Board</vt:lpstr>
      <vt:lpstr>Piper Alpha Disaster</vt:lpstr>
      <vt:lpstr>Analysis of Piper Alpha Disaster </vt:lpstr>
      <vt:lpstr>WORK PERMIT SYSTEM</vt:lpstr>
      <vt:lpstr>TYPES OF WORK PERMITS</vt:lpstr>
      <vt:lpstr>PowerPoint Presentation</vt:lpstr>
      <vt:lpstr>PowerPoint Presentation</vt:lpstr>
      <vt:lpstr>PowerPoint Presentation</vt:lpstr>
      <vt:lpstr>PowerPoint Presentation</vt:lpstr>
      <vt:lpstr>WORK PERMIT SYSTEM</vt:lpstr>
      <vt:lpstr>Condition for permit to seize (invalidation)</vt:lpstr>
      <vt:lpstr>PowerPoint Presentation</vt:lpstr>
      <vt:lpstr>Precautions for excavation</vt:lpstr>
      <vt:lpstr>Excavation &amp; Trench</vt:lpstr>
      <vt:lpstr>PowerPoint Presentation</vt:lpstr>
      <vt:lpstr>WORK PERMIT SYSTEM METHODS OF ISOLATION</vt:lpstr>
      <vt:lpstr>PowerPoint Presentation</vt:lpstr>
      <vt:lpstr>PowerPoint Presentation</vt:lpstr>
      <vt:lpstr>LIFTING  CERTIFICATE</vt:lpstr>
      <vt:lpstr>Safe Lifting Operation</vt:lpstr>
      <vt:lpstr>Radiography / Ionization Radiation</vt:lpstr>
      <vt:lpstr>Radiation</vt:lpstr>
      <vt:lpstr>WORKING  AT HEIGHT</vt:lpstr>
      <vt:lpstr>Primary &amp; Secondary Fall prevention</vt:lpstr>
      <vt:lpstr>Anchorage point</vt:lpstr>
      <vt:lpstr>JHA /JSA</vt:lpstr>
      <vt:lpstr>Main Steps for JHA</vt:lpstr>
      <vt:lpstr>TOOL BOX TALK</vt:lpstr>
      <vt:lpstr>TAG OUT AND LOCK OUT PROCEDURE</vt:lpstr>
      <vt:lpstr>LOCK OUT &amp; TAG OUT (LOTO)</vt:lpstr>
      <vt:lpstr>Definition</vt:lpstr>
      <vt:lpstr>How Does Lockout Work?</vt:lpstr>
      <vt:lpstr>How Does Tagout Work?</vt:lpstr>
      <vt:lpstr>Energy Control Program</vt:lpstr>
      <vt:lpstr>What You Must Do</vt:lpstr>
      <vt:lpstr>Contents of Tag</vt:lpstr>
      <vt:lpstr>Tags</vt:lpstr>
      <vt:lpstr>PowerPoint Presentation</vt:lpstr>
      <vt:lpstr>The Hazards of Electricity</vt:lpstr>
      <vt:lpstr>The Hazards of Electricity</vt:lpstr>
      <vt:lpstr>Severity of Shock Influenced By:</vt:lpstr>
      <vt:lpstr>Electrical Terms…</vt:lpstr>
      <vt:lpstr>PowerPoint Presentation</vt:lpstr>
      <vt:lpstr>Electrical Safety</vt:lpstr>
      <vt:lpstr>PowerPoint Presentation</vt:lpstr>
      <vt:lpstr>User Checks</vt:lpstr>
      <vt:lpstr>PowerPoint Presentation</vt:lpstr>
      <vt:lpstr>Accident Prevention</vt:lpstr>
      <vt:lpstr>PowerPoint Presentation</vt:lpstr>
      <vt:lpstr>PowerPoint Presentation</vt:lpstr>
      <vt:lpstr>PowerPoint Presentation</vt:lpstr>
      <vt:lpstr>PowerPoint Presentation</vt:lpstr>
      <vt:lpstr>PowerPoint Presentation</vt:lpstr>
      <vt:lpstr>PowerPoint Presentation</vt:lpstr>
    </vt:vector>
  </TitlesOfParts>
  <Company>Dodsal Engineering &amp; Construction Pte. 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HSE Induction</dc:title>
  <dc:subject>Project HSE</dc:subject>
  <dc:creator>Kiran Chandra Bairagi</dc:creator>
  <cp:keywords>New Employee Induction</cp:keywords>
  <cp:lastModifiedBy>Lenovo</cp:lastModifiedBy>
  <cp:revision>2534</cp:revision>
  <cp:lastPrinted>1997-10-30T12:53:42Z</cp:lastPrinted>
  <dcterms:created xsi:type="dcterms:W3CDTF">1998-05-08T11:55:50Z</dcterms:created>
  <dcterms:modified xsi:type="dcterms:W3CDTF">2024-04-02T11:29:26Z</dcterms:modified>
  <cp:category>Training &amp; Awareness Programme</cp:category>
  <cp:contentStatus>Live</cp:contentStatus>
</cp:coreProperties>
</file>